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9.jpg" ContentType="image/pn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61" r:id="rId2"/>
    <p:sldId id="256" r:id="rId3"/>
    <p:sldId id="257" r:id="rId4"/>
    <p:sldId id="267" r:id="rId5"/>
    <p:sldId id="268" r:id="rId6"/>
    <p:sldId id="269" r:id="rId7"/>
    <p:sldId id="270" r:id="rId8"/>
    <p:sldId id="271" r:id="rId9"/>
    <p:sldId id="272" r:id="rId10"/>
    <p:sldId id="274" r:id="rId11"/>
    <p:sldId id="276" r:id="rId12"/>
    <p:sldId id="275" r:id="rId13"/>
    <p:sldId id="262" r:id="rId14"/>
    <p:sldId id="258" r:id="rId15"/>
    <p:sldId id="649" r:id="rId16"/>
    <p:sldId id="650" r:id="rId17"/>
    <p:sldId id="651" r:id="rId18"/>
    <p:sldId id="653" r:id="rId19"/>
    <p:sldId id="652" r:id="rId20"/>
    <p:sldId id="659" r:id="rId21"/>
    <p:sldId id="660" r:id="rId22"/>
    <p:sldId id="661" r:id="rId23"/>
    <p:sldId id="662" r:id="rId24"/>
    <p:sldId id="263" r:id="rId25"/>
    <p:sldId id="260" r:id="rId26"/>
    <p:sldId id="277" r:id="rId27"/>
    <p:sldId id="278" r:id="rId28"/>
    <p:sldId id="279" r:id="rId29"/>
    <p:sldId id="280" r:id="rId30"/>
    <p:sldId id="281" r:id="rId31"/>
    <p:sldId id="282" r:id="rId32"/>
    <p:sldId id="283" r:id="rId33"/>
    <p:sldId id="286" r:id="rId34"/>
    <p:sldId id="288" r:id="rId35"/>
    <p:sldId id="642" r:id="rId36"/>
    <p:sldId id="641" r:id="rId37"/>
    <p:sldId id="287" r:id="rId38"/>
    <p:sldId id="289" r:id="rId39"/>
    <p:sldId id="285" r:id="rId40"/>
    <p:sldId id="291" r:id="rId41"/>
    <p:sldId id="292" r:id="rId42"/>
    <p:sldId id="293" r:id="rId43"/>
    <p:sldId id="264" r:id="rId44"/>
    <p:sldId id="639" r:id="rId45"/>
    <p:sldId id="640" r:id="rId46"/>
    <p:sldId id="663" r:id="rId47"/>
    <p:sldId id="664" r:id="rId48"/>
    <p:sldId id="665" r:id="rId49"/>
    <p:sldId id="667" r:id="rId50"/>
    <p:sldId id="643" r:id="rId51"/>
    <p:sldId id="646" r:id="rId52"/>
    <p:sldId id="645" r:id="rId53"/>
    <p:sldId id="647" r:id="rId54"/>
    <p:sldId id="648" r:id="rId55"/>
    <p:sldId id="630" r:id="rId56"/>
    <p:sldId id="638" r:id="rId57"/>
    <p:sldId id="467" r:id="rId58"/>
    <p:sldId id="530" r:id="rId59"/>
    <p:sldId id="532" r:id="rId60"/>
    <p:sldId id="644" r:id="rId61"/>
    <p:sldId id="265" r:id="rId62"/>
    <p:sldId id="26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rsonal intros + icebreaker" id="{FA76D6EB-671B-48AB-AC67-E64DF8A9647E}">
          <p14:sldIdLst>
            <p14:sldId id="261"/>
          </p14:sldIdLst>
        </p14:section>
        <p14:section name="Intro" id="{54C1F76E-977F-4B19-A58E-093345A1958A}">
          <p14:sldIdLst>
            <p14:sldId id="256"/>
          </p14:sldIdLst>
        </p14:section>
        <p14:section name="Storytelling" id="{32DEE655-E7B4-43AC-89D4-B1792B069082}">
          <p14:sldIdLst>
            <p14:sldId id="257"/>
            <p14:sldId id="267"/>
            <p14:sldId id="268"/>
            <p14:sldId id="269"/>
            <p14:sldId id="270"/>
            <p14:sldId id="271"/>
            <p14:sldId id="272"/>
            <p14:sldId id="274"/>
          </p14:sldIdLst>
        </p14:section>
        <p14:section name="Flow" id="{942C6A32-AB6F-4712-BE28-E2990924816F}">
          <p14:sldIdLst>
            <p14:sldId id="276"/>
            <p14:sldId id="275"/>
            <p14:sldId id="262"/>
          </p14:sldIdLst>
        </p14:section>
        <p14:section name="PowerPoint Aesthetics (Meg)" id="{C2D36986-B9EE-4DA5-9589-D0996F7B426D}">
          <p14:sldIdLst>
            <p14:sldId id="258"/>
            <p14:sldId id="649"/>
            <p14:sldId id="650"/>
            <p14:sldId id="651"/>
            <p14:sldId id="653"/>
            <p14:sldId id="652"/>
            <p14:sldId id="659"/>
            <p14:sldId id="660"/>
            <p14:sldId id="661"/>
            <p14:sldId id="662"/>
            <p14:sldId id="263"/>
          </p14:sldIdLst>
        </p14:section>
        <p14:section name="Morph" id="{07798C49-FBA0-4D12-AF75-CC222A766456}">
          <p14:sldIdLst>
            <p14:sldId id="260"/>
            <p14:sldId id="277"/>
            <p14:sldId id="278"/>
            <p14:sldId id="279"/>
            <p14:sldId id="280"/>
            <p14:sldId id="281"/>
            <p14:sldId id="282"/>
            <p14:sldId id="283"/>
            <p14:sldId id="286"/>
            <p14:sldId id="288"/>
            <p14:sldId id="642"/>
            <p14:sldId id="641"/>
            <p14:sldId id="287"/>
            <p14:sldId id="289"/>
            <p14:sldId id="285"/>
            <p14:sldId id="291"/>
            <p14:sldId id="292"/>
            <p14:sldId id="293"/>
            <p14:sldId id="264"/>
          </p14:sldIdLst>
        </p14:section>
        <p14:section name="Zoom" id="{ECE5B5D9-30AF-409B-8F9F-70EF19613400}">
          <p14:sldIdLst>
            <p14:sldId id="639"/>
            <p14:sldId id="640"/>
          </p14:sldIdLst>
        </p14:section>
        <p14:section name="Slide Master" id="{BD73EEC3-5C51-4D79-84D2-5194AAE56268}">
          <p14:sldIdLst>
            <p14:sldId id="663"/>
            <p14:sldId id="664"/>
            <p14:sldId id="665"/>
            <p14:sldId id="667"/>
          </p14:sldIdLst>
        </p14:section>
        <p14:section name="Tips &amp; Tricks" id="{E08AEE1E-62DD-4254-B020-2DCC5943B4BA}">
          <p14:sldIdLst>
            <p14:sldId id="643"/>
            <p14:sldId id="646"/>
            <p14:sldId id="645"/>
            <p14:sldId id="647"/>
            <p14:sldId id="648"/>
            <p14:sldId id="630"/>
            <p14:sldId id="638"/>
            <p14:sldId id="467"/>
            <p14:sldId id="530"/>
            <p14:sldId id="532"/>
            <p14:sldId id="644"/>
            <p14:sldId id="265"/>
          </p14:sldIdLst>
        </p14:section>
        <p14:section name="Project" id="{7B70FD32-5C5E-4E87-97D3-0EFBB134395F}">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ECF0"/>
    <a:srgbClr val="8BC6D1"/>
    <a:srgbClr val="FFFFFF"/>
    <a:srgbClr val="DBD8BF"/>
    <a:srgbClr val="72BDC0"/>
    <a:srgbClr val="1F2529"/>
    <a:srgbClr val="23A4B5"/>
    <a:srgbClr val="F2F1E8"/>
    <a:srgbClr val="686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961" autoAdjust="0"/>
  </p:normalViewPr>
  <p:slideViewPr>
    <p:cSldViewPr snapToGrid="0">
      <p:cViewPr>
        <p:scale>
          <a:sx n="136" d="100"/>
          <a:sy n="136" d="100"/>
        </p:scale>
        <p:origin x="54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170F4-DD0E-427A-ABE0-45FB67FAE085}" type="doc">
      <dgm:prSet loTypeId="urn:microsoft.com/office/officeart/2011/layout/CircleProcess" loCatId="process" qsTypeId="urn:microsoft.com/office/officeart/2005/8/quickstyle/simple5" qsCatId="simple" csTypeId="urn:microsoft.com/office/officeart/2005/8/colors/colorful1" csCatId="colorful" phldr="1"/>
      <dgm:spPr/>
      <dgm:t>
        <a:bodyPr/>
        <a:lstStyle/>
        <a:p>
          <a:endParaRPr lang="en-US"/>
        </a:p>
      </dgm:t>
    </dgm:pt>
    <dgm:pt modelId="{BC237CEA-FC68-4859-9BCB-29957FFEB6DE}">
      <dgm:prSet phldrT="[Text]"/>
      <dgm:spPr/>
      <dgm:t>
        <a:bodyPr/>
        <a:lstStyle/>
        <a:p>
          <a:r>
            <a:rPr lang="en-US" dirty="0"/>
            <a:t>The setup</a:t>
          </a:r>
        </a:p>
      </dgm:t>
    </dgm:pt>
    <dgm:pt modelId="{F19F1D91-BD44-41E1-B813-6B48ECB0FA13}" type="parTrans" cxnId="{EDA2F67C-4653-4AE2-B442-C6BEB38ECD73}">
      <dgm:prSet/>
      <dgm:spPr/>
      <dgm:t>
        <a:bodyPr/>
        <a:lstStyle/>
        <a:p>
          <a:endParaRPr lang="en-US"/>
        </a:p>
      </dgm:t>
    </dgm:pt>
    <dgm:pt modelId="{0BD7C74A-B5DC-43C1-ABF5-44B45100F67B}" type="sibTrans" cxnId="{EDA2F67C-4653-4AE2-B442-C6BEB38ECD73}">
      <dgm:prSet/>
      <dgm:spPr/>
      <dgm:t>
        <a:bodyPr/>
        <a:lstStyle/>
        <a:p>
          <a:endParaRPr lang="en-US"/>
        </a:p>
      </dgm:t>
    </dgm:pt>
    <dgm:pt modelId="{8516E97D-260A-4749-9C4B-72D8D0AE22A9}">
      <dgm:prSet phldrT="[Text]"/>
      <dgm:spPr/>
      <dgm:t>
        <a:bodyPr/>
        <a:lstStyle/>
        <a:p>
          <a:r>
            <a:rPr lang="en-US" dirty="0"/>
            <a:t>The rationale</a:t>
          </a:r>
        </a:p>
      </dgm:t>
    </dgm:pt>
    <dgm:pt modelId="{8B889D9E-D0A2-46AC-800C-A5FFD29D449E}" type="parTrans" cxnId="{65F17EF1-CF55-434D-A89F-3E4976405F5E}">
      <dgm:prSet/>
      <dgm:spPr/>
      <dgm:t>
        <a:bodyPr/>
        <a:lstStyle/>
        <a:p>
          <a:endParaRPr lang="en-US"/>
        </a:p>
      </dgm:t>
    </dgm:pt>
    <dgm:pt modelId="{8AABF667-FD9C-460D-8215-EA754DB0AB8B}" type="sibTrans" cxnId="{65F17EF1-CF55-434D-A89F-3E4976405F5E}">
      <dgm:prSet/>
      <dgm:spPr/>
      <dgm:t>
        <a:bodyPr/>
        <a:lstStyle/>
        <a:p>
          <a:endParaRPr lang="en-US"/>
        </a:p>
      </dgm:t>
    </dgm:pt>
    <dgm:pt modelId="{BE098FE3-00AF-4671-8392-1D76644EF3E9}">
      <dgm:prSet phldrT="[Text]"/>
      <dgm:spPr/>
      <dgm:t>
        <a:bodyPr/>
        <a:lstStyle/>
        <a:p>
          <a:r>
            <a:rPr lang="en-US" dirty="0"/>
            <a:t>What you did</a:t>
          </a:r>
        </a:p>
      </dgm:t>
    </dgm:pt>
    <dgm:pt modelId="{D274FCE4-CF70-41B4-AE38-34D1BA469438}" type="parTrans" cxnId="{15D3DC32-5251-4AC6-B0FF-4899EFBF9016}">
      <dgm:prSet/>
      <dgm:spPr/>
      <dgm:t>
        <a:bodyPr/>
        <a:lstStyle/>
        <a:p>
          <a:endParaRPr lang="en-US"/>
        </a:p>
      </dgm:t>
    </dgm:pt>
    <dgm:pt modelId="{EABBE034-D3FA-4B18-B88A-A99378B5AA8A}" type="sibTrans" cxnId="{15D3DC32-5251-4AC6-B0FF-4899EFBF9016}">
      <dgm:prSet/>
      <dgm:spPr/>
      <dgm:t>
        <a:bodyPr/>
        <a:lstStyle/>
        <a:p>
          <a:endParaRPr lang="en-US"/>
        </a:p>
      </dgm:t>
    </dgm:pt>
    <dgm:pt modelId="{550BCF7B-A9D4-4D2B-B0F5-414D363AAAAD}">
      <dgm:prSet/>
      <dgm:spPr/>
      <dgm:t>
        <a:bodyPr/>
        <a:lstStyle/>
        <a:p>
          <a:r>
            <a:rPr lang="en-US" dirty="0"/>
            <a:t>How it went</a:t>
          </a:r>
        </a:p>
      </dgm:t>
    </dgm:pt>
    <dgm:pt modelId="{7F62BD0B-9744-4127-AEBC-443BDBDAB7AC}" type="parTrans" cxnId="{FE83BB5A-A457-4244-ABA4-8C57E14E8218}">
      <dgm:prSet/>
      <dgm:spPr/>
      <dgm:t>
        <a:bodyPr/>
        <a:lstStyle/>
        <a:p>
          <a:endParaRPr lang="en-US"/>
        </a:p>
      </dgm:t>
    </dgm:pt>
    <dgm:pt modelId="{931AFCF5-F5E7-4932-8972-9AC3296CA8F0}" type="sibTrans" cxnId="{FE83BB5A-A457-4244-ABA4-8C57E14E8218}">
      <dgm:prSet/>
      <dgm:spPr/>
      <dgm:t>
        <a:bodyPr/>
        <a:lstStyle/>
        <a:p>
          <a:endParaRPr lang="en-US"/>
        </a:p>
      </dgm:t>
    </dgm:pt>
    <dgm:pt modelId="{1123B09A-0EF6-4371-8CF7-450209E7BB80}">
      <dgm:prSet/>
      <dgm:spPr/>
      <dgm:t>
        <a:bodyPr/>
        <a:lstStyle/>
        <a:p>
          <a:r>
            <a:rPr lang="en-US" dirty="0"/>
            <a:t>Ok cool, what now?</a:t>
          </a:r>
        </a:p>
      </dgm:t>
    </dgm:pt>
    <dgm:pt modelId="{55D21E5D-085C-4CBA-A875-F65EE38D5A6B}" type="parTrans" cxnId="{ADFCDB2F-3E2A-4966-8233-761969E86679}">
      <dgm:prSet/>
      <dgm:spPr/>
      <dgm:t>
        <a:bodyPr/>
        <a:lstStyle/>
        <a:p>
          <a:endParaRPr lang="en-US"/>
        </a:p>
      </dgm:t>
    </dgm:pt>
    <dgm:pt modelId="{5CC615BF-F0B4-411F-BDE3-71B46D8DAD89}" type="sibTrans" cxnId="{ADFCDB2F-3E2A-4966-8233-761969E86679}">
      <dgm:prSet/>
      <dgm:spPr/>
      <dgm:t>
        <a:bodyPr/>
        <a:lstStyle/>
        <a:p>
          <a:endParaRPr lang="en-US"/>
        </a:p>
      </dgm:t>
    </dgm:pt>
    <dgm:pt modelId="{69A725AC-0BE0-4498-BBD7-78919918C68E}" type="pres">
      <dgm:prSet presAssocID="{371170F4-DD0E-427A-ABE0-45FB67FAE085}" presName="Name0" presStyleCnt="0">
        <dgm:presLayoutVars>
          <dgm:chMax val="11"/>
          <dgm:chPref val="11"/>
          <dgm:dir/>
          <dgm:resizeHandles/>
        </dgm:presLayoutVars>
      </dgm:prSet>
      <dgm:spPr/>
    </dgm:pt>
    <dgm:pt modelId="{E4311EFC-BF27-4308-B094-FF192CA21BA5}" type="pres">
      <dgm:prSet presAssocID="{1123B09A-0EF6-4371-8CF7-450209E7BB80}" presName="Accent5" presStyleCnt="0"/>
      <dgm:spPr/>
    </dgm:pt>
    <dgm:pt modelId="{F51D152F-7FE5-47F3-B5AE-8F9172404E1E}" type="pres">
      <dgm:prSet presAssocID="{1123B09A-0EF6-4371-8CF7-450209E7BB80}" presName="Accent" presStyleLbl="node1" presStyleIdx="0" presStyleCnt="5"/>
      <dgm:spPr/>
    </dgm:pt>
    <dgm:pt modelId="{FB4011F9-F08A-4AE7-94FD-7A690361A29A}" type="pres">
      <dgm:prSet presAssocID="{1123B09A-0EF6-4371-8CF7-450209E7BB80}" presName="ParentBackground5" presStyleCnt="0"/>
      <dgm:spPr/>
    </dgm:pt>
    <dgm:pt modelId="{477937F9-3FC7-445E-86C7-05FC2C772C8C}" type="pres">
      <dgm:prSet presAssocID="{1123B09A-0EF6-4371-8CF7-450209E7BB80}" presName="ParentBackground" presStyleLbl="fgAcc1" presStyleIdx="0" presStyleCnt="5"/>
      <dgm:spPr/>
    </dgm:pt>
    <dgm:pt modelId="{99DB7B93-604C-47F3-9E37-D8DEEF4F6A76}" type="pres">
      <dgm:prSet presAssocID="{1123B09A-0EF6-4371-8CF7-450209E7BB80}" presName="Parent5" presStyleLbl="revTx" presStyleIdx="0" presStyleCnt="0">
        <dgm:presLayoutVars>
          <dgm:chMax val="1"/>
          <dgm:chPref val="1"/>
          <dgm:bulletEnabled val="1"/>
        </dgm:presLayoutVars>
      </dgm:prSet>
      <dgm:spPr/>
    </dgm:pt>
    <dgm:pt modelId="{EEB0959C-8663-4931-8F98-B86F0B80B808}" type="pres">
      <dgm:prSet presAssocID="{550BCF7B-A9D4-4D2B-B0F5-414D363AAAAD}" presName="Accent4" presStyleCnt="0"/>
      <dgm:spPr/>
    </dgm:pt>
    <dgm:pt modelId="{D6941C77-81E7-4BB2-8475-E5FAADE0B074}" type="pres">
      <dgm:prSet presAssocID="{550BCF7B-A9D4-4D2B-B0F5-414D363AAAAD}" presName="Accent" presStyleLbl="node1" presStyleIdx="1" presStyleCnt="5"/>
      <dgm:spPr/>
    </dgm:pt>
    <dgm:pt modelId="{1BF76397-EAD0-4F17-B250-06C80D01F572}" type="pres">
      <dgm:prSet presAssocID="{550BCF7B-A9D4-4D2B-B0F5-414D363AAAAD}" presName="ParentBackground4" presStyleCnt="0"/>
      <dgm:spPr/>
    </dgm:pt>
    <dgm:pt modelId="{78930B4A-9C66-461B-A46F-D1D8093D495F}" type="pres">
      <dgm:prSet presAssocID="{550BCF7B-A9D4-4D2B-B0F5-414D363AAAAD}" presName="ParentBackground" presStyleLbl="fgAcc1" presStyleIdx="1" presStyleCnt="5"/>
      <dgm:spPr/>
    </dgm:pt>
    <dgm:pt modelId="{179C229D-E809-4840-826F-D04D0D942B21}" type="pres">
      <dgm:prSet presAssocID="{550BCF7B-A9D4-4D2B-B0F5-414D363AAAAD}" presName="Parent4" presStyleLbl="revTx" presStyleIdx="0" presStyleCnt="0">
        <dgm:presLayoutVars>
          <dgm:chMax val="1"/>
          <dgm:chPref val="1"/>
          <dgm:bulletEnabled val="1"/>
        </dgm:presLayoutVars>
      </dgm:prSet>
      <dgm:spPr/>
    </dgm:pt>
    <dgm:pt modelId="{7C4E560F-91AD-4AAF-836A-42093548AF96}" type="pres">
      <dgm:prSet presAssocID="{BE098FE3-00AF-4671-8392-1D76644EF3E9}" presName="Accent3" presStyleCnt="0"/>
      <dgm:spPr/>
    </dgm:pt>
    <dgm:pt modelId="{5E61025D-DF9D-44C1-920F-026AFB3117D7}" type="pres">
      <dgm:prSet presAssocID="{BE098FE3-00AF-4671-8392-1D76644EF3E9}" presName="Accent" presStyleLbl="node1" presStyleIdx="2" presStyleCnt="5"/>
      <dgm:spPr/>
    </dgm:pt>
    <dgm:pt modelId="{59410582-8AE3-4330-9C63-9E90F046058D}" type="pres">
      <dgm:prSet presAssocID="{BE098FE3-00AF-4671-8392-1D76644EF3E9}" presName="ParentBackground3" presStyleCnt="0"/>
      <dgm:spPr/>
    </dgm:pt>
    <dgm:pt modelId="{338E3DB8-10A6-434F-B0D2-7EA80B189408}" type="pres">
      <dgm:prSet presAssocID="{BE098FE3-00AF-4671-8392-1D76644EF3E9}" presName="ParentBackground" presStyleLbl="fgAcc1" presStyleIdx="2" presStyleCnt="5"/>
      <dgm:spPr/>
    </dgm:pt>
    <dgm:pt modelId="{7CA18189-39AA-482A-B937-5738CC5C0DF3}" type="pres">
      <dgm:prSet presAssocID="{BE098FE3-00AF-4671-8392-1D76644EF3E9}" presName="Parent3" presStyleLbl="revTx" presStyleIdx="0" presStyleCnt="0">
        <dgm:presLayoutVars>
          <dgm:chMax val="1"/>
          <dgm:chPref val="1"/>
          <dgm:bulletEnabled val="1"/>
        </dgm:presLayoutVars>
      </dgm:prSet>
      <dgm:spPr/>
    </dgm:pt>
    <dgm:pt modelId="{20DBDC33-9CAC-4B1D-B1F2-05FDF4253B4F}" type="pres">
      <dgm:prSet presAssocID="{8516E97D-260A-4749-9C4B-72D8D0AE22A9}" presName="Accent2" presStyleCnt="0"/>
      <dgm:spPr/>
    </dgm:pt>
    <dgm:pt modelId="{227A3420-4F84-4B7E-8987-3130FBEC3C29}" type="pres">
      <dgm:prSet presAssocID="{8516E97D-260A-4749-9C4B-72D8D0AE22A9}" presName="Accent" presStyleLbl="node1" presStyleIdx="3" presStyleCnt="5"/>
      <dgm:spPr/>
    </dgm:pt>
    <dgm:pt modelId="{6092B35B-C21A-4984-AB93-8EA51D7A9A72}" type="pres">
      <dgm:prSet presAssocID="{8516E97D-260A-4749-9C4B-72D8D0AE22A9}" presName="ParentBackground2" presStyleCnt="0"/>
      <dgm:spPr/>
    </dgm:pt>
    <dgm:pt modelId="{AC45E087-FA22-42D7-9371-6F159BB8A8C1}" type="pres">
      <dgm:prSet presAssocID="{8516E97D-260A-4749-9C4B-72D8D0AE22A9}" presName="ParentBackground" presStyleLbl="fgAcc1" presStyleIdx="3" presStyleCnt="5"/>
      <dgm:spPr/>
    </dgm:pt>
    <dgm:pt modelId="{48EDDB06-EA67-4100-B6CF-F28FDC371E3F}" type="pres">
      <dgm:prSet presAssocID="{8516E97D-260A-4749-9C4B-72D8D0AE22A9}" presName="Parent2" presStyleLbl="revTx" presStyleIdx="0" presStyleCnt="0">
        <dgm:presLayoutVars>
          <dgm:chMax val="1"/>
          <dgm:chPref val="1"/>
          <dgm:bulletEnabled val="1"/>
        </dgm:presLayoutVars>
      </dgm:prSet>
      <dgm:spPr/>
    </dgm:pt>
    <dgm:pt modelId="{CEA3A350-2314-4689-8225-381A94B45E1A}" type="pres">
      <dgm:prSet presAssocID="{BC237CEA-FC68-4859-9BCB-29957FFEB6DE}" presName="Accent1" presStyleCnt="0"/>
      <dgm:spPr/>
    </dgm:pt>
    <dgm:pt modelId="{5D7611FB-BC53-42F1-AE64-39DA549C5707}" type="pres">
      <dgm:prSet presAssocID="{BC237CEA-FC68-4859-9BCB-29957FFEB6DE}" presName="Accent" presStyleLbl="node1" presStyleIdx="4" presStyleCnt="5"/>
      <dgm:spPr/>
    </dgm:pt>
    <dgm:pt modelId="{B3FB1B64-052D-4B42-8117-D9E502630A66}" type="pres">
      <dgm:prSet presAssocID="{BC237CEA-FC68-4859-9BCB-29957FFEB6DE}" presName="ParentBackground1" presStyleCnt="0"/>
      <dgm:spPr/>
    </dgm:pt>
    <dgm:pt modelId="{1B68EE16-CBE5-4BC3-88B1-8B8B67BC7F74}" type="pres">
      <dgm:prSet presAssocID="{BC237CEA-FC68-4859-9BCB-29957FFEB6DE}" presName="ParentBackground" presStyleLbl="fgAcc1" presStyleIdx="4" presStyleCnt="5"/>
      <dgm:spPr/>
    </dgm:pt>
    <dgm:pt modelId="{6B28D44C-F391-49A4-9384-736F232770DC}" type="pres">
      <dgm:prSet presAssocID="{BC237CEA-FC68-4859-9BCB-29957FFEB6DE}" presName="Parent1" presStyleLbl="revTx" presStyleIdx="0" presStyleCnt="0">
        <dgm:presLayoutVars>
          <dgm:chMax val="1"/>
          <dgm:chPref val="1"/>
          <dgm:bulletEnabled val="1"/>
        </dgm:presLayoutVars>
      </dgm:prSet>
      <dgm:spPr/>
    </dgm:pt>
  </dgm:ptLst>
  <dgm:cxnLst>
    <dgm:cxn modelId="{055A1C04-694D-4792-8330-FE96481EAB23}" type="presOf" srcId="{1123B09A-0EF6-4371-8CF7-450209E7BB80}" destId="{477937F9-3FC7-445E-86C7-05FC2C772C8C}" srcOrd="0" destOrd="0" presId="urn:microsoft.com/office/officeart/2011/layout/CircleProcess"/>
    <dgm:cxn modelId="{5461AD21-9E11-4455-8ADD-223411548343}" type="presOf" srcId="{BC237CEA-FC68-4859-9BCB-29957FFEB6DE}" destId="{6B28D44C-F391-49A4-9384-736F232770DC}" srcOrd="1" destOrd="0" presId="urn:microsoft.com/office/officeart/2011/layout/CircleProcess"/>
    <dgm:cxn modelId="{02214523-5330-432C-8BB8-91C63E8A6974}" type="presOf" srcId="{550BCF7B-A9D4-4D2B-B0F5-414D363AAAAD}" destId="{179C229D-E809-4840-826F-D04D0D942B21}" srcOrd="1" destOrd="0" presId="urn:microsoft.com/office/officeart/2011/layout/CircleProcess"/>
    <dgm:cxn modelId="{ADFCDB2F-3E2A-4966-8233-761969E86679}" srcId="{371170F4-DD0E-427A-ABE0-45FB67FAE085}" destId="{1123B09A-0EF6-4371-8CF7-450209E7BB80}" srcOrd="4" destOrd="0" parTransId="{55D21E5D-085C-4CBA-A875-F65EE38D5A6B}" sibTransId="{5CC615BF-F0B4-411F-BDE3-71B46D8DAD89}"/>
    <dgm:cxn modelId="{15D3DC32-5251-4AC6-B0FF-4899EFBF9016}" srcId="{371170F4-DD0E-427A-ABE0-45FB67FAE085}" destId="{BE098FE3-00AF-4671-8392-1D76644EF3E9}" srcOrd="2" destOrd="0" parTransId="{D274FCE4-CF70-41B4-AE38-34D1BA469438}" sibTransId="{EABBE034-D3FA-4B18-B88A-A99378B5AA8A}"/>
    <dgm:cxn modelId="{1D3DFD42-4D86-42E2-B244-EF6E4AA06722}" type="presOf" srcId="{1123B09A-0EF6-4371-8CF7-450209E7BB80}" destId="{99DB7B93-604C-47F3-9E37-D8DEEF4F6A76}" srcOrd="1" destOrd="0" presId="urn:microsoft.com/office/officeart/2011/layout/CircleProcess"/>
    <dgm:cxn modelId="{7134994B-D8C7-4C61-9E60-60A8C00A25B5}" type="presOf" srcId="{BE098FE3-00AF-4671-8392-1D76644EF3E9}" destId="{338E3DB8-10A6-434F-B0D2-7EA80B189408}" srcOrd="0" destOrd="0" presId="urn:microsoft.com/office/officeart/2011/layout/CircleProcess"/>
    <dgm:cxn modelId="{4CB98C6C-0E96-4B33-8D53-41F589D76145}" type="presOf" srcId="{BE098FE3-00AF-4671-8392-1D76644EF3E9}" destId="{7CA18189-39AA-482A-B937-5738CC5C0DF3}" srcOrd="1" destOrd="0" presId="urn:microsoft.com/office/officeart/2011/layout/CircleProcess"/>
    <dgm:cxn modelId="{FE83BB5A-A457-4244-ABA4-8C57E14E8218}" srcId="{371170F4-DD0E-427A-ABE0-45FB67FAE085}" destId="{550BCF7B-A9D4-4D2B-B0F5-414D363AAAAD}" srcOrd="3" destOrd="0" parTransId="{7F62BD0B-9744-4127-AEBC-443BDBDAB7AC}" sibTransId="{931AFCF5-F5E7-4932-8972-9AC3296CA8F0}"/>
    <dgm:cxn modelId="{EDA2F67C-4653-4AE2-B442-C6BEB38ECD73}" srcId="{371170F4-DD0E-427A-ABE0-45FB67FAE085}" destId="{BC237CEA-FC68-4859-9BCB-29957FFEB6DE}" srcOrd="0" destOrd="0" parTransId="{F19F1D91-BD44-41E1-B813-6B48ECB0FA13}" sibTransId="{0BD7C74A-B5DC-43C1-ABF5-44B45100F67B}"/>
    <dgm:cxn modelId="{E0AAFC89-317E-465C-9326-C2209F53B3F8}" type="presOf" srcId="{8516E97D-260A-4749-9C4B-72D8D0AE22A9}" destId="{48EDDB06-EA67-4100-B6CF-F28FDC371E3F}" srcOrd="1" destOrd="0" presId="urn:microsoft.com/office/officeart/2011/layout/CircleProcess"/>
    <dgm:cxn modelId="{526A0391-80E2-4E5A-AEC5-384319E2355F}" type="presOf" srcId="{BC237CEA-FC68-4859-9BCB-29957FFEB6DE}" destId="{1B68EE16-CBE5-4BC3-88B1-8B8B67BC7F74}" srcOrd="0" destOrd="0" presId="urn:microsoft.com/office/officeart/2011/layout/CircleProcess"/>
    <dgm:cxn modelId="{79A0D5A1-1181-46D8-9EA3-588B32BC324B}" type="presOf" srcId="{8516E97D-260A-4749-9C4B-72D8D0AE22A9}" destId="{AC45E087-FA22-42D7-9371-6F159BB8A8C1}" srcOrd="0" destOrd="0" presId="urn:microsoft.com/office/officeart/2011/layout/CircleProcess"/>
    <dgm:cxn modelId="{8A3A18D7-1CF6-4A33-A9F2-1D5FACEC36C3}" type="presOf" srcId="{371170F4-DD0E-427A-ABE0-45FB67FAE085}" destId="{69A725AC-0BE0-4498-BBD7-78919918C68E}" srcOrd="0" destOrd="0" presId="urn:microsoft.com/office/officeart/2011/layout/CircleProcess"/>
    <dgm:cxn modelId="{65F17EF1-CF55-434D-A89F-3E4976405F5E}" srcId="{371170F4-DD0E-427A-ABE0-45FB67FAE085}" destId="{8516E97D-260A-4749-9C4B-72D8D0AE22A9}" srcOrd="1" destOrd="0" parTransId="{8B889D9E-D0A2-46AC-800C-A5FFD29D449E}" sibTransId="{8AABF667-FD9C-460D-8215-EA754DB0AB8B}"/>
    <dgm:cxn modelId="{360849F7-B002-4FD6-957C-4C78C2FC7DB0}" type="presOf" srcId="{550BCF7B-A9D4-4D2B-B0F5-414D363AAAAD}" destId="{78930B4A-9C66-461B-A46F-D1D8093D495F}" srcOrd="0" destOrd="0" presId="urn:microsoft.com/office/officeart/2011/layout/CircleProcess"/>
    <dgm:cxn modelId="{80888AC7-3371-4943-A98D-E5C9FEFAB646}" type="presParOf" srcId="{69A725AC-0BE0-4498-BBD7-78919918C68E}" destId="{E4311EFC-BF27-4308-B094-FF192CA21BA5}" srcOrd="0" destOrd="0" presId="urn:microsoft.com/office/officeart/2011/layout/CircleProcess"/>
    <dgm:cxn modelId="{3A8F658D-82F7-4FDF-9EF8-2FE5935128DD}" type="presParOf" srcId="{E4311EFC-BF27-4308-B094-FF192CA21BA5}" destId="{F51D152F-7FE5-47F3-B5AE-8F9172404E1E}" srcOrd="0" destOrd="0" presId="urn:microsoft.com/office/officeart/2011/layout/CircleProcess"/>
    <dgm:cxn modelId="{6CE89871-37DE-4B40-8693-D04667668BA6}" type="presParOf" srcId="{69A725AC-0BE0-4498-BBD7-78919918C68E}" destId="{FB4011F9-F08A-4AE7-94FD-7A690361A29A}" srcOrd="1" destOrd="0" presId="urn:microsoft.com/office/officeart/2011/layout/CircleProcess"/>
    <dgm:cxn modelId="{71935804-91D8-428D-99C1-CE153A02FF60}" type="presParOf" srcId="{FB4011F9-F08A-4AE7-94FD-7A690361A29A}" destId="{477937F9-3FC7-445E-86C7-05FC2C772C8C}" srcOrd="0" destOrd="0" presId="urn:microsoft.com/office/officeart/2011/layout/CircleProcess"/>
    <dgm:cxn modelId="{820A4D76-BF9A-4237-B7F1-1EB86FDB5D00}" type="presParOf" srcId="{69A725AC-0BE0-4498-BBD7-78919918C68E}" destId="{99DB7B93-604C-47F3-9E37-D8DEEF4F6A76}" srcOrd="2" destOrd="0" presId="urn:microsoft.com/office/officeart/2011/layout/CircleProcess"/>
    <dgm:cxn modelId="{6C70D383-0B6A-4B81-B3B2-EB15D5EA4B46}" type="presParOf" srcId="{69A725AC-0BE0-4498-BBD7-78919918C68E}" destId="{EEB0959C-8663-4931-8F98-B86F0B80B808}" srcOrd="3" destOrd="0" presId="urn:microsoft.com/office/officeart/2011/layout/CircleProcess"/>
    <dgm:cxn modelId="{0A740842-BC8E-4CE1-931A-2C2CAAEC124F}" type="presParOf" srcId="{EEB0959C-8663-4931-8F98-B86F0B80B808}" destId="{D6941C77-81E7-4BB2-8475-E5FAADE0B074}" srcOrd="0" destOrd="0" presId="urn:microsoft.com/office/officeart/2011/layout/CircleProcess"/>
    <dgm:cxn modelId="{8D2AB7C3-4DE1-4926-A862-D8C5DF8753B0}" type="presParOf" srcId="{69A725AC-0BE0-4498-BBD7-78919918C68E}" destId="{1BF76397-EAD0-4F17-B250-06C80D01F572}" srcOrd="4" destOrd="0" presId="urn:microsoft.com/office/officeart/2011/layout/CircleProcess"/>
    <dgm:cxn modelId="{2B1894A1-21EB-48A7-9E3F-EA43CB72BC03}" type="presParOf" srcId="{1BF76397-EAD0-4F17-B250-06C80D01F572}" destId="{78930B4A-9C66-461B-A46F-D1D8093D495F}" srcOrd="0" destOrd="0" presId="urn:microsoft.com/office/officeart/2011/layout/CircleProcess"/>
    <dgm:cxn modelId="{2DDE35D1-043E-4859-8DA0-195EE8CA2243}" type="presParOf" srcId="{69A725AC-0BE0-4498-BBD7-78919918C68E}" destId="{179C229D-E809-4840-826F-D04D0D942B21}" srcOrd="5" destOrd="0" presId="urn:microsoft.com/office/officeart/2011/layout/CircleProcess"/>
    <dgm:cxn modelId="{BBC6DD31-6B03-4676-A384-6A435BF15804}" type="presParOf" srcId="{69A725AC-0BE0-4498-BBD7-78919918C68E}" destId="{7C4E560F-91AD-4AAF-836A-42093548AF96}" srcOrd="6" destOrd="0" presId="urn:microsoft.com/office/officeart/2011/layout/CircleProcess"/>
    <dgm:cxn modelId="{3A1863CB-5B24-4E7E-8ECD-644FB1670AFB}" type="presParOf" srcId="{7C4E560F-91AD-4AAF-836A-42093548AF96}" destId="{5E61025D-DF9D-44C1-920F-026AFB3117D7}" srcOrd="0" destOrd="0" presId="urn:microsoft.com/office/officeart/2011/layout/CircleProcess"/>
    <dgm:cxn modelId="{503A0215-0065-43E2-BE44-619E8814896E}" type="presParOf" srcId="{69A725AC-0BE0-4498-BBD7-78919918C68E}" destId="{59410582-8AE3-4330-9C63-9E90F046058D}" srcOrd="7" destOrd="0" presId="urn:microsoft.com/office/officeart/2011/layout/CircleProcess"/>
    <dgm:cxn modelId="{B87FC419-AB33-407E-93FD-E1648D85480E}" type="presParOf" srcId="{59410582-8AE3-4330-9C63-9E90F046058D}" destId="{338E3DB8-10A6-434F-B0D2-7EA80B189408}" srcOrd="0" destOrd="0" presId="urn:microsoft.com/office/officeart/2011/layout/CircleProcess"/>
    <dgm:cxn modelId="{6E4B221B-B233-46AF-BB04-0086748E58D2}" type="presParOf" srcId="{69A725AC-0BE0-4498-BBD7-78919918C68E}" destId="{7CA18189-39AA-482A-B937-5738CC5C0DF3}" srcOrd="8" destOrd="0" presId="urn:microsoft.com/office/officeart/2011/layout/CircleProcess"/>
    <dgm:cxn modelId="{CDF4AFA3-0EE5-4E50-BD01-417AB91B308F}" type="presParOf" srcId="{69A725AC-0BE0-4498-BBD7-78919918C68E}" destId="{20DBDC33-9CAC-4B1D-B1F2-05FDF4253B4F}" srcOrd="9" destOrd="0" presId="urn:microsoft.com/office/officeart/2011/layout/CircleProcess"/>
    <dgm:cxn modelId="{5F7D5093-9203-45DA-81E0-3CA0CF78863A}" type="presParOf" srcId="{20DBDC33-9CAC-4B1D-B1F2-05FDF4253B4F}" destId="{227A3420-4F84-4B7E-8987-3130FBEC3C29}" srcOrd="0" destOrd="0" presId="urn:microsoft.com/office/officeart/2011/layout/CircleProcess"/>
    <dgm:cxn modelId="{06BF0F67-C05A-4408-B086-C3C44C3C0865}" type="presParOf" srcId="{69A725AC-0BE0-4498-BBD7-78919918C68E}" destId="{6092B35B-C21A-4984-AB93-8EA51D7A9A72}" srcOrd="10" destOrd="0" presId="urn:microsoft.com/office/officeart/2011/layout/CircleProcess"/>
    <dgm:cxn modelId="{C5512FF2-6F11-4020-8405-7A68EECCD4BB}" type="presParOf" srcId="{6092B35B-C21A-4984-AB93-8EA51D7A9A72}" destId="{AC45E087-FA22-42D7-9371-6F159BB8A8C1}" srcOrd="0" destOrd="0" presId="urn:microsoft.com/office/officeart/2011/layout/CircleProcess"/>
    <dgm:cxn modelId="{477F78E0-B34C-446D-8021-5CCFDB89C2F3}" type="presParOf" srcId="{69A725AC-0BE0-4498-BBD7-78919918C68E}" destId="{48EDDB06-EA67-4100-B6CF-F28FDC371E3F}" srcOrd="11" destOrd="0" presId="urn:microsoft.com/office/officeart/2011/layout/CircleProcess"/>
    <dgm:cxn modelId="{405B5E67-1574-41E0-AE19-C91962970A9D}" type="presParOf" srcId="{69A725AC-0BE0-4498-BBD7-78919918C68E}" destId="{CEA3A350-2314-4689-8225-381A94B45E1A}" srcOrd="12" destOrd="0" presId="urn:microsoft.com/office/officeart/2011/layout/CircleProcess"/>
    <dgm:cxn modelId="{71BD889D-DDB4-4F11-95DC-C29D2A1F0198}" type="presParOf" srcId="{CEA3A350-2314-4689-8225-381A94B45E1A}" destId="{5D7611FB-BC53-42F1-AE64-39DA549C5707}" srcOrd="0" destOrd="0" presId="urn:microsoft.com/office/officeart/2011/layout/CircleProcess"/>
    <dgm:cxn modelId="{ADA65AB0-08F9-4CC7-BE1D-20F6E376A83E}" type="presParOf" srcId="{69A725AC-0BE0-4498-BBD7-78919918C68E}" destId="{B3FB1B64-052D-4B42-8117-D9E502630A66}" srcOrd="13" destOrd="0" presId="urn:microsoft.com/office/officeart/2011/layout/CircleProcess"/>
    <dgm:cxn modelId="{FC9FCA37-7EBE-4E60-BC24-79B776D23947}" type="presParOf" srcId="{B3FB1B64-052D-4B42-8117-D9E502630A66}" destId="{1B68EE16-CBE5-4BC3-88B1-8B8B67BC7F74}" srcOrd="0" destOrd="0" presId="urn:microsoft.com/office/officeart/2011/layout/CircleProcess"/>
    <dgm:cxn modelId="{2DD0861F-5028-41CC-87A1-9EF1AFE8EE12}" type="presParOf" srcId="{69A725AC-0BE0-4498-BBD7-78919918C68E}" destId="{6B28D44C-F391-49A4-9384-736F232770DC}"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152F-7FE5-47F3-B5AE-8F9172404E1E}">
      <dsp:nvSpPr>
        <dsp:cNvPr id="0" name=""/>
        <dsp:cNvSpPr/>
      </dsp:nvSpPr>
      <dsp:spPr>
        <a:xfrm>
          <a:off x="8492883" y="2536953"/>
          <a:ext cx="1936515" cy="193683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7937F9-3FC7-445E-86C7-05FC2C772C8C}">
      <dsp:nvSpPr>
        <dsp:cNvPr id="0" name=""/>
        <dsp:cNvSpPr/>
      </dsp:nvSpPr>
      <dsp:spPr>
        <a:xfrm>
          <a:off x="8556781" y="2601526"/>
          <a:ext cx="1807689" cy="180768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Ok cool, what now?</a:t>
          </a:r>
        </a:p>
      </dsp:txBody>
      <dsp:txXfrm>
        <a:off x="8815464" y="2859815"/>
        <a:ext cx="1291353" cy="1291108"/>
      </dsp:txXfrm>
    </dsp:sp>
    <dsp:sp modelId="{D6941C77-81E7-4BB2-8475-E5FAADE0B074}">
      <dsp:nvSpPr>
        <dsp:cNvPr id="0" name=""/>
        <dsp:cNvSpPr/>
      </dsp:nvSpPr>
      <dsp:spPr>
        <a:xfrm rot="2700000">
          <a:off x="6490520" y="2537054"/>
          <a:ext cx="1936291" cy="1936291"/>
        </a:xfrm>
        <a:prstGeom prst="teardrop">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930B4A-9C66-461B-A46F-D1D8093D495F}">
      <dsp:nvSpPr>
        <dsp:cNvPr id="0" name=""/>
        <dsp:cNvSpPr/>
      </dsp:nvSpPr>
      <dsp:spPr>
        <a:xfrm>
          <a:off x="6556368" y="2601526"/>
          <a:ext cx="1807689" cy="1807687"/>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How it went</a:t>
          </a:r>
        </a:p>
      </dsp:txBody>
      <dsp:txXfrm>
        <a:off x="6814020" y="2859815"/>
        <a:ext cx="1291353" cy="1291108"/>
      </dsp:txXfrm>
    </dsp:sp>
    <dsp:sp modelId="{5E61025D-DF9D-44C1-920F-026AFB3117D7}">
      <dsp:nvSpPr>
        <dsp:cNvPr id="0" name=""/>
        <dsp:cNvSpPr/>
      </dsp:nvSpPr>
      <dsp:spPr>
        <a:xfrm rot="2700000">
          <a:off x="4490107" y="2537054"/>
          <a:ext cx="1936291" cy="1936291"/>
        </a:xfrm>
        <a:prstGeom prst="teardrop">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E3DB8-10A6-434F-B0D2-7EA80B189408}">
      <dsp:nvSpPr>
        <dsp:cNvPr id="0" name=""/>
        <dsp:cNvSpPr/>
      </dsp:nvSpPr>
      <dsp:spPr>
        <a:xfrm>
          <a:off x="4554924" y="2601526"/>
          <a:ext cx="1807689" cy="1807687"/>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What you did</a:t>
          </a:r>
        </a:p>
      </dsp:txBody>
      <dsp:txXfrm>
        <a:off x="4812576" y="2859815"/>
        <a:ext cx="1291353" cy="1291108"/>
      </dsp:txXfrm>
    </dsp:sp>
    <dsp:sp modelId="{227A3420-4F84-4B7E-8987-3130FBEC3C29}">
      <dsp:nvSpPr>
        <dsp:cNvPr id="0" name=""/>
        <dsp:cNvSpPr/>
      </dsp:nvSpPr>
      <dsp:spPr>
        <a:xfrm rot="2700000">
          <a:off x="2488664" y="2537054"/>
          <a:ext cx="1936291" cy="1936291"/>
        </a:xfrm>
        <a:prstGeom prst="teardrop">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45E087-FA22-42D7-9371-6F159BB8A8C1}">
      <dsp:nvSpPr>
        <dsp:cNvPr id="0" name=""/>
        <dsp:cNvSpPr/>
      </dsp:nvSpPr>
      <dsp:spPr>
        <a:xfrm>
          <a:off x="2553480" y="2601526"/>
          <a:ext cx="1807689" cy="180768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rationale</a:t>
          </a:r>
        </a:p>
      </dsp:txBody>
      <dsp:txXfrm>
        <a:off x="2812163" y="2859815"/>
        <a:ext cx="1291353" cy="1291108"/>
      </dsp:txXfrm>
    </dsp:sp>
    <dsp:sp modelId="{5D7611FB-BC53-42F1-AE64-39DA549C5707}">
      <dsp:nvSpPr>
        <dsp:cNvPr id="0" name=""/>
        <dsp:cNvSpPr/>
      </dsp:nvSpPr>
      <dsp:spPr>
        <a:xfrm rot="2700000">
          <a:off x="487220" y="2537054"/>
          <a:ext cx="1936291" cy="1936291"/>
        </a:xfrm>
        <a:prstGeom prst="teardrop">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68EE16-CBE5-4BC3-88B1-8B8B67BC7F74}">
      <dsp:nvSpPr>
        <dsp:cNvPr id="0" name=""/>
        <dsp:cNvSpPr/>
      </dsp:nvSpPr>
      <dsp:spPr>
        <a:xfrm>
          <a:off x="552036" y="2601526"/>
          <a:ext cx="1807689" cy="180768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setup</a:t>
          </a:r>
        </a:p>
      </dsp:txBody>
      <dsp:txXfrm>
        <a:off x="810719" y="2859815"/>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56AB-3E77-4328-9706-15E72A55B0FD}"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2FA2F-2AED-43E3-A40E-5AB02F34AB81}" type="slidenum">
              <a:rPr lang="en-US" smtClean="0"/>
              <a:t>‹#›</a:t>
            </a:fld>
            <a:endParaRPr lang="en-US"/>
          </a:p>
        </p:txBody>
      </p:sp>
    </p:spTree>
    <p:extLst>
      <p:ext uri="{BB962C8B-B14F-4D97-AF65-F5344CB8AC3E}">
        <p14:creationId xmlns:p14="http://schemas.microsoft.com/office/powerpoint/2010/main" val="337465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a:t>
            </a:fld>
            <a:endParaRPr lang="en-US"/>
          </a:p>
        </p:txBody>
      </p:sp>
    </p:spTree>
    <p:extLst>
      <p:ext uri="{BB962C8B-B14F-4D97-AF65-F5344CB8AC3E}">
        <p14:creationId xmlns:p14="http://schemas.microsoft.com/office/powerpoint/2010/main" val="326868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text</a:t>
            </a:r>
          </a:p>
          <a:p>
            <a:r>
              <a:rPr lang="en-US" dirty="0"/>
              <a:t>Slide Master</a:t>
            </a:r>
          </a:p>
          <a:p>
            <a:r>
              <a:rPr lang="en-US" dirty="0"/>
              <a:t>Insert Icons</a:t>
            </a:r>
          </a:p>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14</a:t>
            </a:fld>
            <a:endParaRPr lang="en-US"/>
          </a:p>
        </p:txBody>
      </p:sp>
    </p:spTree>
    <p:extLst>
      <p:ext uri="{BB962C8B-B14F-4D97-AF65-F5344CB8AC3E}">
        <p14:creationId xmlns:p14="http://schemas.microsoft.com/office/powerpoint/2010/main" val="421140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sans serif font option over a serif</a:t>
            </a:r>
          </a:p>
          <a:p>
            <a:r>
              <a:rPr lang="en-US" dirty="0"/>
              <a:t>Make sure the font size (on everything) is large enough for an audience to read in a large room</a:t>
            </a:r>
          </a:p>
          <a:p>
            <a:r>
              <a:rPr lang="en-US" dirty="0"/>
              <a:t>Can have a main font and then use a different one for emphasis or accent</a:t>
            </a:r>
          </a:p>
          <a:p>
            <a:r>
              <a:rPr lang="en-US" dirty="0"/>
              <a:t>Resources like google fonts have a lot of different fonts you can download and use for free</a:t>
            </a:r>
          </a:p>
        </p:txBody>
      </p:sp>
      <p:sp>
        <p:nvSpPr>
          <p:cNvPr id="4" name="Slide Number Placeholder 3"/>
          <p:cNvSpPr>
            <a:spLocks noGrp="1"/>
          </p:cNvSpPr>
          <p:nvPr>
            <p:ph type="sldNum" sz="quarter" idx="5"/>
          </p:nvPr>
        </p:nvSpPr>
        <p:spPr/>
        <p:txBody>
          <a:bodyPr/>
          <a:lstStyle/>
          <a:p>
            <a:fld id="{88F2FA2F-2AED-43E3-A40E-5AB02F34AB81}" type="slidenum">
              <a:rPr lang="en-US" smtClean="0"/>
              <a:t>15</a:t>
            </a:fld>
            <a:endParaRPr lang="en-US"/>
          </a:p>
        </p:txBody>
      </p:sp>
    </p:spTree>
    <p:extLst>
      <p:ext uri="{BB962C8B-B14F-4D97-AF65-F5344CB8AC3E}">
        <p14:creationId xmlns:p14="http://schemas.microsoft.com/office/powerpoint/2010/main" val="403174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color palette to use throughout your talk can give it a really nice cohesive feel. </a:t>
            </a:r>
            <a:r>
              <a:rPr lang="en-US" dirty="0" err="1"/>
              <a:t>Powerpoint’s</a:t>
            </a:r>
            <a:r>
              <a:rPr lang="en-US" dirty="0"/>
              <a:t> defaults have improved over time but to really make your presentation stand out, create your own. You want to make sure your color palette is pleasing (not all bright vivid colors that are harsh on the eyes and hard to see) and accessible. You can get inspiration from anything, just a quick google for color palette or use resources like </a:t>
            </a:r>
            <a:r>
              <a:rPr lang="en-US" dirty="0" err="1"/>
              <a:t>coolors</a:t>
            </a:r>
            <a:r>
              <a:rPr lang="en-US" dirty="0"/>
              <a:t> to find pre-made palettes or create your own. </a:t>
            </a:r>
          </a:p>
        </p:txBody>
      </p:sp>
      <p:sp>
        <p:nvSpPr>
          <p:cNvPr id="4" name="Slide Number Placeholder 3"/>
          <p:cNvSpPr>
            <a:spLocks noGrp="1"/>
          </p:cNvSpPr>
          <p:nvPr>
            <p:ph type="sldNum" sz="quarter" idx="5"/>
          </p:nvPr>
        </p:nvSpPr>
        <p:spPr/>
        <p:txBody>
          <a:bodyPr/>
          <a:lstStyle/>
          <a:p>
            <a:fld id="{88F2FA2F-2AED-43E3-A40E-5AB02F34AB81}" type="slidenum">
              <a:rPr lang="en-US" smtClean="0"/>
              <a:t>16</a:t>
            </a:fld>
            <a:endParaRPr lang="en-US"/>
          </a:p>
        </p:txBody>
      </p:sp>
    </p:spTree>
    <p:extLst>
      <p:ext uri="{BB962C8B-B14F-4D97-AF65-F5344CB8AC3E}">
        <p14:creationId xmlns:p14="http://schemas.microsoft.com/office/powerpoint/2010/main" val="247301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39</a:t>
            </a:fld>
            <a:endParaRPr lang="en-US"/>
          </a:p>
        </p:txBody>
      </p:sp>
    </p:spTree>
    <p:extLst>
      <p:ext uri="{BB962C8B-B14F-4D97-AF65-F5344CB8AC3E}">
        <p14:creationId xmlns:p14="http://schemas.microsoft.com/office/powerpoint/2010/main" val="178741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51</a:t>
            </a:fld>
            <a:endParaRPr lang="en-US"/>
          </a:p>
        </p:txBody>
      </p:sp>
    </p:spTree>
    <p:extLst>
      <p:ext uri="{BB962C8B-B14F-4D97-AF65-F5344CB8AC3E}">
        <p14:creationId xmlns:p14="http://schemas.microsoft.com/office/powerpoint/2010/main" val="123235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57</a:t>
            </a:fld>
            <a:endParaRPr lang="en-US"/>
          </a:p>
        </p:txBody>
      </p:sp>
    </p:spTree>
    <p:extLst>
      <p:ext uri="{BB962C8B-B14F-4D97-AF65-F5344CB8AC3E}">
        <p14:creationId xmlns:p14="http://schemas.microsoft.com/office/powerpoint/2010/main" val="372497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58</a:t>
            </a:fld>
            <a:endParaRPr lang="en-US"/>
          </a:p>
        </p:txBody>
      </p:sp>
    </p:spTree>
    <p:extLst>
      <p:ext uri="{BB962C8B-B14F-4D97-AF65-F5344CB8AC3E}">
        <p14:creationId xmlns:p14="http://schemas.microsoft.com/office/powerpoint/2010/main" val="274395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59</a:t>
            </a:fld>
            <a:endParaRPr lang="en-US"/>
          </a:p>
        </p:txBody>
      </p:sp>
    </p:spTree>
    <p:extLst>
      <p:ext uri="{BB962C8B-B14F-4D97-AF65-F5344CB8AC3E}">
        <p14:creationId xmlns:p14="http://schemas.microsoft.com/office/powerpoint/2010/main" val="175315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A092-D8CC-0BAC-A465-DF902F98B31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72324FB-A26C-16C9-7869-BB8995C8A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3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F2C6-F012-D1C7-570A-52D5749FC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D8925-550B-7950-8F28-D5546C02F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38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405-AEAE-C512-E723-E3DB197DA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90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8962-BDD2-94EF-4914-016EAF2FE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5B5-EBF1-5580-D166-60C28C720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6814F-061F-70EF-FB76-A9D005F67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910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2953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pic>
        <p:nvPicPr>
          <p:cNvPr id="9" name="Picture 8" descr="A white background with a blue and green line&#10;&#10;Description automatically generated with medium confidence">
            <a:extLst>
              <a:ext uri="{FF2B5EF4-FFF2-40B4-BE49-F238E27FC236}">
                <a16:creationId xmlns:a16="http://schemas.microsoft.com/office/drawing/2014/main" id="{2FD056E5-529A-E59B-5EA4-4FBA17D7F0F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442" t="56932"/>
          <a:stretch/>
        </p:blipFill>
        <p:spPr>
          <a:xfrm flipH="1">
            <a:off x="0" y="5128592"/>
            <a:ext cx="6229350" cy="1729408"/>
          </a:xfrm>
          <a:prstGeom prst="rect">
            <a:avLst/>
          </a:prstGeom>
        </p:spPr>
      </p:pic>
      <p:sp>
        <p:nvSpPr>
          <p:cNvPr id="2" name="Title Placeholder 1">
            <a:extLst>
              <a:ext uri="{FF2B5EF4-FFF2-40B4-BE49-F238E27FC236}">
                <a16:creationId xmlns:a16="http://schemas.microsoft.com/office/drawing/2014/main" id="{F926BC2C-9B25-2C6B-4FA4-8F74344A9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306FEF-4441-13FF-1B71-85C7D13E4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ue and black snake&#10;&#10;Description automatically generated">
            <a:extLst>
              <a:ext uri="{FF2B5EF4-FFF2-40B4-BE49-F238E27FC236}">
                <a16:creationId xmlns:a16="http://schemas.microsoft.com/office/drawing/2014/main" id="{9B709F59-95CE-5964-A822-79CFBC4185B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287125" y="85049"/>
            <a:ext cx="809625" cy="1214286"/>
          </a:xfrm>
          <a:prstGeom prst="rect">
            <a:avLst/>
          </a:prstGeom>
        </p:spPr>
      </p:pic>
    </p:spTree>
    <p:extLst>
      <p:ext uri="{BB962C8B-B14F-4D97-AF65-F5344CB8AC3E}">
        <p14:creationId xmlns:p14="http://schemas.microsoft.com/office/powerpoint/2010/main" val="387787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olors.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slide" Target="slide31.xml"/><Relationship Id="rId5" Type="http://schemas.openxmlformats.org/officeDocument/2006/relationships/image" Target="../media/image29.png"/><Relationship Id="rId10" Type="http://schemas.openxmlformats.org/officeDocument/2006/relationships/image" Target="../media/image260.png"/><Relationship Id="rId4" Type="http://schemas.openxmlformats.org/officeDocument/2006/relationships/image" Target="../media/image240.png"/><Relationship Id="rId9" Type="http://schemas.openxmlformats.org/officeDocument/2006/relationships/slide" Target="slide4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jpg"/></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2.png"/><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sv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svg"/><Relationship Id="rId12" Type="http://schemas.openxmlformats.org/officeDocument/2006/relationships/image" Target="../media/image53.svg"/><Relationship Id="rId17"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5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5.png"/><Relationship Id="rId26" Type="http://schemas.openxmlformats.org/officeDocument/2006/relationships/image" Target="../media/image69.jpg"/><Relationship Id="rId3" Type="http://schemas.openxmlformats.org/officeDocument/2006/relationships/image" Target="../media/image45.png"/><Relationship Id="rId21" Type="http://schemas.openxmlformats.org/officeDocument/2006/relationships/image" Target="../media/image67.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1.svg"/><Relationship Id="rId25" Type="http://schemas.openxmlformats.org/officeDocument/2006/relationships/image" Target="../media/image62.png"/><Relationship Id="rId2" Type="http://schemas.openxmlformats.org/officeDocument/2006/relationships/notesSlide" Target="../notesSlides/notesSlide8.xml"/><Relationship Id="rId16" Type="http://schemas.openxmlformats.org/officeDocument/2006/relationships/image" Target="../media/image60.png"/><Relationship Id="rId20"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24" Type="http://schemas.openxmlformats.org/officeDocument/2006/relationships/image" Target="../media/image59.svg"/><Relationship Id="rId5" Type="http://schemas.openxmlformats.org/officeDocument/2006/relationships/image" Target="../media/image63.png"/><Relationship Id="rId15" Type="http://schemas.openxmlformats.org/officeDocument/2006/relationships/image" Target="../media/image64.png"/><Relationship Id="rId23" Type="http://schemas.openxmlformats.org/officeDocument/2006/relationships/image" Target="../media/image58.png"/><Relationship Id="rId10" Type="http://schemas.openxmlformats.org/officeDocument/2006/relationships/image" Target="../media/image53.svg"/><Relationship Id="rId19" Type="http://schemas.microsoft.com/office/2007/relationships/hdphoto" Target="../media/hdphoto2.wdp"/><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8.svg"/></Relationships>
</file>

<file path=ppt/slides/_rels/slide59.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5.png"/><Relationship Id="rId3" Type="http://schemas.openxmlformats.org/officeDocument/2006/relationships/image" Target="../media/image45.png"/><Relationship Id="rId21" Type="http://schemas.openxmlformats.org/officeDocument/2006/relationships/image" Target="../media/image62.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1.svg"/><Relationship Id="rId2" Type="http://schemas.openxmlformats.org/officeDocument/2006/relationships/notesSlide" Target="../notesSlides/notesSlide9.xml"/><Relationship Id="rId16" Type="http://schemas.openxmlformats.org/officeDocument/2006/relationships/image" Target="../media/image60.png"/><Relationship Id="rId20"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63.png"/><Relationship Id="rId15" Type="http://schemas.openxmlformats.org/officeDocument/2006/relationships/image" Target="../media/image64.png"/><Relationship Id="rId10" Type="http://schemas.openxmlformats.org/officeDocument/2006/relationships/image" Target="../media/image53.svg"/><Relationship Id="rId19" Type="http://schemas.microsoft.com/office/2007/relationships/hdphoto" Target="../media/hdphoto2.wdp"/><Relationship Id="rId4" Type="http://schemas.openxmlformats.org/officeDocument/2006/relationships/image" Target="../media/image46.png"/><Relationship Id="rId9" Type="http://schemas.openxmlformats.org/officeDocument/2006/relationships/image" Target="../media/image52.png"/><Relationship Id="rId14" Type="http://schemas.openxmlformats.org/officeDocument/2006/relationships/image" Target="../media/image57.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7D4-93E8-A21A-6B80-9321C378D9C6}"/>
              </a:ext>
            </a:extLst>
          </p:cNvPr>
          <p:cNvSpPr>
            <a:spLocks noGrp="1"/>
          </p:cNvSpPr>
          <p:nvPr>
            <p:ph type="title"/>
          </p:nvPr>
        </p:nvSpPr>
        <p:spPr>
          <a:xfrm>
            <a:off x="838200" y="2766218"/>
            <a:ext cx="10515600" cy="1325563"/>
          </a:xfrm>
        </p:spPr>
        <p:txBody>
          <a:bodyPr>
            <a:normAutofit/>
          </a:bodyPr>
          <a:lstStyle/>
          <a:p>
            <a:r>
              <a:rPr lang="en-US" dirty="0"/>
              <a:t>Without modern medical intervention, how many times would you have died by now?</a:t>
            </a:r>
          </a:p>
        </p:txBody>
      </p:sp>
    </p:spTree>
    <p:extLst>
      <p:ext uri="{BB962C8B-B14F-4D97-AF65-F5344CB8AC3E}">
        <p14:creationId xmlns:p14="http://schemas.microsoft.com/office/powerpoint/2010/main" val="12523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76980"/>
            <a:ext cx="10515600" cy="1325563"/>
          </a:xfrm>
        </p:spPr>
        <p:txBody>
          <a:bodyPr/>
          <a:lstStyle/>
          <a:p>
            <a:pPr algn="ctr"/>
            <a:r>
              <a:rPr lang="en-US" b="1" dirty="0">
                <a:solidFill>
                  <a:srgbClr val="72BDC0"/>
                </a:solidFill>
              </a:rPr>
              <a:t>flow</a:t>
            </a:r>
          </a:p>
        </p:txBody>
      </p:sp>
      <p:grpSp>
        <p:nvGrpSpPr>
          <p:cNvPr id="6" name="Group 5">
            <a:extLst>
              <a:ext uri="{FF2B5EF4-FFF2-40B4-BE49-F238E27FC236}">
                <a16:creationId xmlns:a16="http://schemas.microsoft.com/office/drawing/2014/main" id="{C8C17629-B9CC-8AD0-F587-6370400F3CBA}"/>
              </a:ext>
            </a:extLst>
          </p:cNvPr>
          <p:cNvGrpSpPr/>
          <p:nvPr/>
        </p:nvGrpSpPr>
        <p:grpSpPr>
          <a:xfrm>
            <a:off x="1057275" y="1856150"/>
            <a:ext cx="5591175" cy="3756101"/>
            <a:chOff x="1057275" y="1856150"/>
            <a:chExt cx="5591175" cy="3756101"/>
          </a:xfrm>
        </p:grpSpPr>
        <p:pic>
          <p:nvPicPr>
            <p:cNvPr id="12" name="Picture 11">
              <a:extLst>
                <a:ext uri="{FF2B5EF4-FFF2-40B4-BE49-F238E27FC236}">
                  <a16:creationId xmlns:a16="http://schemas.microsoft.com/office/drawing/2014/main" id="{8ECB1B7C-69C8-3313-E4D7-5BBE61F4E594}"/>
                </a:ext>
              </a:extLst>
            </p:cNvPr>
            <p:cNvPicPr>
              <a:picLocks noChangeAspect="1"/>
            </p:cNvPicPr>
            <p:nvPr/>
          </p:nvPicPr>
          <p:blipFill rotWithShape="1">
            <a:blip r:embed="rId2"/>
            <a:srcRect/>
            <a:stretch/>
          </p:blipFill>
          <p:spPr>
            <a:xfrm>
              <a:off x="1057275" y="1856150"/>
              <a:ext cx="5591175" cy="3147858"/>
            </a:xfrm>
            <a:prstGeom prst="roundRect">
              <a:avLst>
                <a:gd name="adj" fmla="val 5438"/>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5514B2BF-7B7E-9EF5-29B1-E0C713E58936}"/>
                </a:ext>
              </a:extLst>
            </p:cNvPr>
            <p:cNvSpPr txBox="1"/>
            <p:nvPr/>
          </p:nvSpPr>
          <p:spPr>
            <a:xfrm>
              <a:off x="2791505" y="5150586"/>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visual</a:t>
              </a:r>
            </a:p>
          </p:txBody>
        </p:sp>
      </p:grpSp>
      <p:grpSp>
        <p:nvGrpSpPr>
          <p:cNvPr id="8" name="Group 7">
            <a:extLst>
              <a:ext uri="{FF2B5EF4-FFF2-40B4-BE49-F238E27FC236}">
                <a16:creationId xmlns:a16="http://schemas.microsoft.com/office/drawing/2014/main" id="{A213EA68-D2EB-D194-98B6-1C34D09EAC4E}"/>
              </a:ext>
            </a:extLst>
          </p:cNvPr>
          <p:cNvGrpSpPr/>
          <p:nvPr/>
        </p:nvGrpSpPr>
        <p:grpSpPr>
          <a:xfrm>
            <a:off x="7585982" y="1601843"/>
            <a:ext cx="3548743" cy="4017723"/>
            <a:chOff x="7585982" y="1601843"/>
            <a:chExt cx="3548743" cy="4017723"/>
          </a:xfrm>
        </p:grpSpPr>
        <p:pic>
          <p:nvPicPr>
            <p:cNvPr id="4" name="Graphic 3" descr="Office worker female with solid fill">
              <a:extLst>
                <a:ext uri="{FF2B5EF4-FFF2-40B4-BE49-F238E27FC236}">
                  <a16:creationId xmlns:a16="http://schemas.microsoft.com/office/drawing/2014/main" id="{22209024-46E7-F3F2-8BC0-6ED6F3D6C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5982" y="1601843"/>
              <a:ext cx="3548743" cy="3548743"/>
            </a:xfrm>
            <a:prstGeom prst="rect">
              <a:avLst/>
            </a:prstGeom>
          </p:spPr>
        </p:pic>
        <p:sp>
          <p:nvSpPr>
            <p:cNvPr id="5" name="TextBox 4">
              <a:extLst>
                <a:ext uri="{FF2B5EF4-FFF2-40B4-BE49-F238E27FC236}">
                  <a16:creationId xmlns:a16="http://schemas.microsoft.com/office/drawing/2014/main" id="{03849417-E8B1-8F14-6F8C-CFFDC1DBCC00}"/>
                </a:ext>
              </a:extLst>
            </p:cNvPr>
            <p:cNvSpPr txBox="1"/>
            <p:nvPr/>
          </p:nvSpPr>
          <p:spPr>
            <a:xfrm>
              <a:off x="8298996" y="5157901"/>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auditory</a:t>
              </a:r>
            </a:p>
          </p:txBody>
        </p:sp>
      </p:grpSp>
    </p:spTree>
    <p:extLst>
      <p:ext uri="{BB962C8B-B14F-4D97-AF65-F5344CB8AC3E}">
        <p14:creationId xmlns:p14="http://schemas.microsoft.com/office/powerpoint/2010/main" val="349449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5260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p:txBody>
          <a:bodyPr/>
          <a:lstStyle/>
          <a:p>
            <a:r>
              <a:rPr lang="en-US" b="1" dirty="0" err="1">
                <a:solidFill>
                  <a:srgbClr val="72BDC0"/>
                </a:solidFill>
              </a:rPr>
              <a:t>floooooooooow</a:t>
            </a:r>
            <a:endParaRPr lang="en-US" b="1" dirty="0">
              <a:solidFill>
                <a:srgbClr val="72BDC0"/>
              </a:solidFill>
            </a:endParaRPr>
          </a:p>
        </p:txBody>
      </p:sp>
      <p:sp>
        <p:nvSpPr>
          <p:cNvPr id="4" name="TextBox 3">
            <a:extLst>
              <a:ext uri="{FF2B5EF4-FFF2-40B4-BE49-F238E27FC236}">
                <a16:creationId xmlns:a16="http://schemas.microsoft.com/office/drawing/2014/main" id="{793E41A3-42B1-B9D6-CCBC-8D92E0B9DF71}"/>
              </a:ext>
            </a:extLst>
          </p:cNvPr>
          <p:cNvSpPr txBox="1"/>
          <p:nvPr/>
        </p:nvSpPr>
        <p:spPr>
          <a:xfrm>
            <a:off x="1262530" y="279587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sound is a </a:t>
            </a:r>
            <a:r>
              <a:rPr lang="en-US" sz="2800" b="1" dirty="0">
                <a:solidFill>
                  <a:srgbClr val="72BDC0"/>
                </a:solidFill>
                <a:latin typeface="Roboto Light" panose="02000000000000000000" pitchFamily="2" charset="0"/>
                <a:ea typeface="Roboto Light" panose="02000000000000000000" pitchFamily="2" charset="0"/>
              </a:rPr>
              <a:t>stream</a:t>
            </a:r>
          </a:p>
        </p:txBody>
      </p:sp>
      <p:sp>
        <p:nvSpPr>
          <p:cNvPr id="5" name="TextBox 4">
            <a:extLst>
              <a:ext uri="{FF2B5EF4-FFF2-40B4-BE49-F238E27FC236}">
                <a16:creationId xmlns:a16="http://schemas.microsoft.com/office/drawing/2014/main" id="{D1245EB8-C2C3-C961-80CA-AFCDEEFCB69B}"/>
              </a:ext>
            </a:extLst>
          </p:cNvPr>
          <p:cNvSpPr txBox="1"/>
          <p:nvPr/>
        </p:nvSpPr>
        <p:spPr>
          <a:xfrm>
            <a:off x="6947897" y="280500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sight is a </a:t>
            </a:r>
            <a:r>
              <a:rPr lang="en-US" sz="2800" b="1" dirty="0">
                <a:solidFill>
                  <a:schemeClr val="accent2">
                    <a:lumMod val="75000"/>
                  </a:schemeClr>
                </a:solidFill>
                <a:latin typeface="Roboto Light" panose="02000000000000000000" pitchFamily="2" charset="0"/>
                <a:ea typeface="Roboto Light" panose="02000000000000000000" pitchFamily="2" charset="0"/>
              </a:rPr>
              <a:t>shotgun</a:t>
            </a:r>
          </a:p>
        </p:txBody>
      </p:sp>
      <p:pic>
        <p:nvPicPr>
          <p:cNvPr id="9" name="Graphic 8" descr="Windy with solid fill">
            <a:extLst>
              <a:ext uri="{FF2B5EF4-FFF2-40B4-BE49-F238E27FC236}">
                <a16:creationId xmlns:a16="http://schemas.microsoft.com/office/drawing/2014/main" id="{25021327-311A-3984-6995-90614D2ED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098" y="3328643"/>
            <a:ext cx="1791302" cy="1791302"/>
          </a:xfrm>
          <a:prstGeom prst="rect">
            <a:avLst/>
          </a:prstGeom>
        </p:spPr>
      </p:pic>
      <p:grpSp>
        <p:nvGrpSpPr>
          <p:cNvPr id="19" name="Group 18">
            <a:extLst>
              <a:ext uri="{FF2B5EF4-FFF2-40B4-BE49-F238E27FC236}">
                <a16:creationId xmlns:a16="http://schemas.microsoft.com/office/drawing/2014/main" id="{0B2600A0-5C06-F9FB-3E2D-71DE03BFFB30}"/>
              </a:ext>
            </a:extLst>
          </p:cNvPr>
          <p:cNvGrpSpPr/>
          <p:nvPr/>
        </p:nvGrpSpPr>
        <p:grpSpPr>
          <a:xfrm>
            <a:off x="8153230" y="3749710"/>
            <a:ext cx="1197771" cy="1143837"/>
            <a:chOff x="7500257" y="3744686"/>
            <a:chExt cx="892629" cy="852435"/>
          </a:xfrm>
        </p:grpSpPr>
        <p:sp>
          <p:nvSpPr>
            <p:cNvPr id="10" name="Oval 9">
              <a:extLst>
                <a:ext uri="{FF2B5EF4-FFF2-40B4-BE49-F238E27FC236}">
                  <a16:creationId xmlns:a16="http://schemas.microsoft.com/office/drawing/2014/main" id="{96E983D2-AB8B-67EF-D501-8E22B9473991}"/>
                </a:ext>
              </a:extLst>
            </p:cNvPr>
            <p:cNvSpPr/>
            <p:nvPr/>
          </p:nvSpPr>
          <p:spPr>
            <a:xfrm>
              <a:off x="7500257"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E82F20-334E-722D-04EF-80E7EEA208C5}"/>
                </a:ext>
              </a:extLst>
            </p:cNvPr>
            <p:cNvSpPr/>
            <p:nvPr/>
          </p:nvSpPr>
          <p:spPr>
            <a:xfrm>
              <a:off x="7848600"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84D6E2-5728-EFAE-D9B1-54DE84B49553}"/>
                </a:ext>
              </a:extLst>
            </p:cNvPr>
            <p:cNvSpPr/>
            <p:nvPr/>
          </p:nvSpPr>
          <p:spPr>
            <a:xfrm>
              <a:off x="8196943"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29EF47B-BC94-C626-4B38-7B1906CDC208}"/>
                </a:ext>
              </a:extLst>
            </p:cNvPr>
            <p:cNvSpPr/>
            <p:nvPr/>
          </p:nvSpPr>
          <p:spPr>
            <a:xfrm>
              <a:off x="7500257"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CB229B-30FE-A28E-2ED8-FFB81C3ADDB3}"/>
                </a:ext>
              </a:extLst>
            </p:cNvPr>
            <p:cNvSpPr/>
            <p:nvPr/>
          </p:nvSpPr>
          <p:spPr>
            <a:xfrm>
              <a:off x="7848600"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2FD6F54-10DC-5602-EF9B-8C94900DC824}"/>
                </a:ext>
              </a:extLst>
            </p:cNvPr>
            <p:cNvSpPr/>
            <p:nvPr/>
          </p:nvSpPr>
          <p:spPr>
            <a:xfrm>
              <a:off x="8196943"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73391FA-7052-5D21-C3EF-51EB6319310A}"/>
                </a:ext>
              </a:extLst>
            </p:cNvPr>
            <p:cNvSpPr/>
            <p:nvPr/>
          </p:nvSpPr>
          <p:spPr>
            <a:xfrm>
              <a:off x="7500257"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340ADB-9A97-3C5C-F10A-E5E7D2CC84B7}"/>
                </a:ext>
              </a:extLst>
            </p:cNvPr>
            <p:cNvSpPr/>
            <p:nvPr/>
          </p:nvSpPr>
          <p:spPr>
            <a:xfrm>
              <a:off x="7848600"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B18A7B-17EE-0ACA-8F09-2F984DE8366D}"/>
                </a:ext>
              </a:extLst>
            </p:cNvPr>
            <p:cNvSpPr/>
            <p:nvPr/>
          </p:nvSpPr>
          <p:spPr>
            <a:xfrm>
              <a:off x="8196943"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3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2496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5AA5-4C9B-FC70-0D89-A4C49221786C}"/>
              </a:ext>
            </a:extLst>
          </p:cNvPr>
          <p:cNvSpPr>
            <a:spLocks noGrp="1"/>
          </p:cNvSpPr>
          <p:nvPr>
            <p:ph type="title"/>
          </p:nvPr>
        </p:nvSpPr>
        <p:spPr/>
        <p:txBody>
          <a:bodyPr/>
          <a:lstStyle/>
          <a:p>
            <a:r>
              <a:rPr lang="en-US" dirty="0">
                <a:latin typeface="Segoe UI Emoji" panose="020B0502040204020203" pitchFamily="34" charset="0"/>
                <a:ea typeface="Segoe UI Emoji" panose="020B0502040204020203" pitchFamily="34" charset="0"/>
              </a:rPr>
              <a:t>✨</a:t>
            </a:r>
            <a:r>
              <a:rPr lang="en-US" dirty="0"/>
              <a:t>Aesthetics</a:t>
            </a:r>
            <a:r>
              <a:rPr lang="en-US" dirty="0">
                <a:latin typeface="Segoe UI Emoji" panose="020B0502040204020203" pitchFamily="34" charset="0"/>
                <a:ea typeface="Segoe UI Emoji" panose="020B0502040204020203" pitchFamily="34" charset="0"/>
              </a:rPr>
              <a:t> ✨</a:t>
            </a:r>
            <a:endParaRPr lang="en-US" dirty="0"/>
          </a:p>
        </p:txBody>
      </p:sp>
      <p:pic>
        <p:nvPicPr>
          <p:cNvPr id="1026" name="Picture 2" descr="Salt Bea GIFs - Find &amp; Share on GIPHY">
            <a:extLst>
              <a:ext uri="{FF2B5EF4-FFF2-40B4-BE49-F238E27FC236}">
                <a16:creationId xmlns:a16="http://schemas.microsoft.com/office/drawing/2014/main" id="{6DB9F702-E2E1-4350-BF89-BECF559CC8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1252" y="2132602"/>
            <a:ext cx="4572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6F27C5-0EC1-4CFB-91FB-ABEDC7056795}"/>
              </a:ext>
            </a:extLst>
          </p:cNvPr>
          <p:cNvSpPr txBox="1"/>
          <p:nvPr/>
        </p:nvSpPr>
        <p:spPr>
          <a:xfrm>
            <a:off x="973815" y="2132602"/>
            <a:ext cx="5596803" cy="19697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Keep an audience’s interest for technical topics </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A chance to add some personality</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75649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044A-FA44-4D6F-8E5B-331715063432}"/>
              </a:ext>
            </a:extLst>
          </p:cNvPr>
          <p:cNvSpPr>
            <a:spLocks noGrp="1"/>
          </p:cNvSpPr>
          <p:nvPr>
            <p:ph type="title"/>
          </p:nvPr>
        </p:nvSpPr>
        <p:spPr/>
        <p:txBody>
          <a:bodyPr/>
          <a:lstStyle/>
          <a:p>
            <a:r>
              <a:rPr lang="en-US" dirty="0"/>
              <a:t>Fonts</a:t>
            </a:r>
          </a:p>
        </p:txBody>
      </p:sp>
      <p:sp>
        <p:nvSpPr>
          <p:cNvPr id="4" name="TextBox 3">
            <a:extLst>
              <a:ext uri="{FF2B5EF4-FFF2-40B4-BE49-F238E27FC236}">
                <a16:creationId xmlns:a16="http://schemas.microsoft.com/office/drawing/2014/main" id="{821EAC5F-E476-42D2-96CD-EE2F084DC55E}"/>
              </a:ext>
            </a:extLst>
          </p:cNvPr>
          <p:cNvSpPr txBox="1"/>
          <p:nvPr/>
        </p:nvSpPr>
        <p:spPr>
          <a:xfrm>
            <a:off x="1091381" y="2251587"/>
            <a:ext cx="3608438" cy="2616101"/>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sans serif </a:t>
            </a:r>
            <a:r>
              <a:rPr lang="en-US" sz="2000" i="1" dirty="0">
                <a:cs typeface="Arial" panose="020B0604020202020204" pitchFamily="34" charset="0"/>
              </a:rPr>
              <a:t>vs</a:t>
            </a:r>
            <a:r>
              <a:rPr lang="en-US" sz="2800" dirty="0">
                <a:latin typeface="Arial" panose="020B0604020202020204" pitchFamily="34" charset="0"/>
                <a:cs typeface="Arial" panose="020B0604020202020204" pitchFamily="34" charset="0"/>
              </a:rPr>
              <a:t> </a:t>
            </a:r>
            <a:r>
              <a:rPr lang="en-US" sz="3200" dirty="0">
                <a:latin typeface="Times New Roman" panose="02020603050405020304" pitchFamily="18" charset="0"/>
                <a:cs typeface="Times New Roman" panose="02020603050405020304" pitchFamily="18" charset="0"/>
              </a:rPr>
              <a:t>serif</a:t>
            </a:r>
          </a:p>
          <a:p>
            <a:pPr marL="685800" indent="-685800">
              <a:buFont typeface="Arial" panose="020B0604020202020204" pitchFamily="34" charset="0"/>
              <a:buChar char="•"/>
            </a:pPr>
            <a:r>
              <a:rPr lang="en-US" sz="4800" dirty="0">
                <a:cs typeface="Times New Roman" panose="02020603050405020304" pitchFamily="18" charset="0"/>
              </a:rPr>
              <a:t>Size</a:t>
            </a:r>
          </a:p>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Mix n’ match for </a:t>
            </a:r>
            <a:r>
              <a:rPr lang="en-US" sz="2800" dirty="0">
                <a:latin typeface="MV Boli" panose="02000500030200090000" pitchFamily="2" charset="0"/>
                <a:cs typeface="MV Boli" panose="02000500030200090000" pitchFamily="2" charset="0"/>
              </a:rPr>
              <a:t>emphasis</a:t>
            </a:r>
          </a:p>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hlinkClick r:id="rId3"/>
              </a:rPr>
              <a:t>Google Fonts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3933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F03F-645D-45BA-8C96-82F2F1DAFE39}"/>
              </a:ext>
            </a:extLst>
          </p:cNvPr>
          <p:cNvSpPr>
            <a:spLocks noGrp="1"/>
          </p:cNvSpPr>
          <p:nvPr>
            <p:ph type="title"/>
          </p:nvPr>
        </p:nvSpPr>
        <p:spPr/>
        <p:txBody>
          <a:bodyPr/>
          <a:lstStyle/>
          <a:p>
            <a:r>
              <a:rPr lang="en-US" dirty="0"/>
              <a:t>Colors</a:t>
            </a:r>
          </a:p>
        </p:txBody>
      </p:sp>
      <p:sp>
        <p:nvSpPr>
          <p:cNvPr id="6" name="TextBox 5">
            <a:extLst>
              <a:ext uri="{FF2B5EF4-FFF2-40B4-BE49-F238E27FC236}">
                <a16:creationId xmlns:a16="http://schemas.microsoft.com/office/drawing/2014/main" id="{7B13DEC3-7D00-49C6-BFA9-415D62CC2D80}"/>
              </a:ext>
            </a:extLst>
          </p:cNvPr>
          <p:cNvSpPr txBox="1"/>
          <p:nvPr/>
        </p:nvSpPr>
        <p:spPr>
          <a:xfrm>
            <a:off x="1075115" y="1840107"/>
            <a:ext cx="3608438" cy="357020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Consistent colors</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Build cohesive color palettes</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rPr>
              <a:t>Look for inspiration or use a pre-made one</a:t>
            </a:r>
          </a:p>
          <a:p>
            <a:pPr marL="914400" lvl="1" indent="-457200">
              <a:spcAft>
                <a:spcPts val="1200"/>
              </a:spcAft>
              <a:buFont typeface="Arial" panose="020B0604020202020204" pitchFamily="34" charset="0"/>
              <a:buChar char="•"/>
            </a:pPr>
            <a:r>
              <a:rPr lang="en-US" sz="2800" dirty="0" err="1">
                <a:latin typeface="Roboto Light" panose="02000000000000000000" pitchFamily="2" charset="0"/>
                <a:ea typeface="Roboto Light" panose="02000000000000000000" pitchFamily="2" charset="0"/>
                <a:cs typeface="MV Boli" panose="02000500030200090000" pitchFamily="2" charset="0"/>
                <a:hlinkClick r:id="rId3"/>
              </a:rPr>
              <a:t>coolors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pic>
        <p:nvPicPr>
          <p:cNvPr id="8" name="Picture 7">
            <a:extLst>
              <a:ext uri="{FF2B5EF4-FFF2-40B4-BE49-F238E27FC236}">
                <a16:creationId xmlns:a16="http://schemas.microsoft.com/office/drawing/2014/main" id="{5F9D9405-091E-47A4-8FF5-F52D565E9FF6}"/>
              </a:ext>
            </a:extLst>
          </p:cNvPr>
          <p:cNvPicPr>
            <a:picLocks noChangeAspect="1"/>
          </p:cNvPicPr>
          <p:nvPr/>
        </p:nvPicPr>
        <p:blipFill>
          <a:blip r:embed="rId4"/>
          <a:stretch>
            <a:fillRect/>
          </a:stretch>
        </p:blipFill>
        <p:spPr>
          <a:xfrm>
            <a:off x="6819900" y="3732641"/>
            <a:ext cx="3710746" cy="2722249"/>
          </a:xfrm>
          <a:prstGeom prst="roundRect">
            <a:avLst>
              <a:gd name="adj" fmla="val 2827"/>
            </a:avLst>
          </a:prstGeom>
        </p:spPr>
      </p:pic>
      <p:pic>
        <p:nvPicPr>
          <p:cNvPr id="10" name="Picture 9">
            <a:extLst>
              <a:ext uri="{FF2B5EF4-FFF2-40B4-BE49-F238E27FC236}">
                <a16:creationId xmlns:a16="http://schemas.microsoft.com/office/drawing/2014/main" id="{753A775A-4CC7-419F-994E-889FD5069BC2}"/>
              </a:ext>
            </a:extLst>
          </p:cNvPr>
          <p:cNvPicPr>
            <a:picLocks noChangeAspect="1"/>
          </p:cNvPicPr>
          <p:nvPr/>
        </p:nvPicPr>
        <p:blipFill>
          <a:blip r:embed="rId5"/>
          <a:stretch>
            <a:fillRect/>
          </a:stretch>
        </p:blipFill>
        <p:spPr>
          <a:xfrm>
            <a:off x="5722620" y="1479355"/>
            <a:ext cx="6286500" cy="2145856"/>
          </a:xfrm>
          <a:prstGeom prst="rect">
            <a:avLst/>
          </a:prstGeom>
        </p:spPr>
      </p:pic>
    </p:spTree>
    <p:extLst>
      <p:ext uri="{BB962C8B-B14F-4D97-AF65-F5344CB8AC3E}">
        <p14:creationId xmlns:p14="http://schemas.microsoft.com/office/powerpoint/2010/main" val="343216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3" name="Content Placeholder 2">
            <a:extLst>
              <a:ext uri="{FF2B5EF4-FFF2-40B4-BE49-F238E27FC236}">
                <a16:creationId xmlns:a16="http://schemas.microsoft.com/office/drawing/2014/main" id="{FFD48773-4F5A-4338-BA22-A30B8C05E402}"/>
              </a:ext>
            </a:extLst>
          </p:cNvPr>
          <p:cNvSpPr>
            <a:spLocks noGrp="1"/>
          </p:cNvSpPr>
          <p:nvPr>
            <p:ph idx="1"/>
          </p:nvPr>
        </p:nvSpPr>
        <p:spPr>
          <a:xfrm>
            <a:off x="838200" y="1825625"/>
            <a:ext cx="4569823" cy="4351338"/>
          </a:xfrm>
        </p:spPr>
        <p:txBody>
          <a:bodyPr/>
          <a:lstStyle/>
          <a:p>
            <a:r>
              <a:rPr lang="en-US" dirty="0"/>
              <a:t>These bullets are very wordy. </a:t>
            </a:r>
          </a:p>
          <a:p>
            <a:r>
              <a:rPr lang="en-US" dirty="0"/>
              <a:t>Each bullet is a full sentence. </a:t>
            </a:r>
          </a:p>
          <a:p>
            <a:endParaRPr lang="en-US" dirty="0"/>
          </a:p>
          <a:p>
            <a:endParaRPr lang="en-US" dirty="0"/>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test</a:t>
            </a:r>
          </a:p>
        </p:txBody>
      </p:sp>
    </p:spTree>
    <p:extLst>
      <p:ext uri="{BB962C8B-B14F-4D97-AF65-F5344CB8AC3E}">
        <p14:creationId xmlns:p14="http://schemas.microsoft.com/office/powerpoint/2010/main" val="259906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4899-EB7C-4265-9828-67D2319586AC}"/>
              </a:ext>
            </a:extLst>
          </p:cNvPr>
          <p:cNvSpPr>
            <a:spLocks noGrp="1"/>
          </p:cNvSpPr>
          <p:nvPr>
            <p:ph type="title"/>
          </p:nvPr>
        </p:nvSpPr>
        <p:spPr/>
        <p:txBody>
          <a:bodyPr/>
          <a:lstStyle/>
          <a:p>
            <a:r>
              <a:rPr lang="en-US" dirty="0"/>
              <a:t>Use icons</a:t>
            </a:r>
          </a:p>
        </p:txBody>
      </p:sp>
      <p:sp>
        <p:nvSpPr>
          <p:cNvPr id="3" name="Content Placeholder 2">
            <a:extLst>
              <a:ext uri="{FF2B5EF4-FFF2-40B4-BE49-F238E27FC236}">
                <a16:creationId xmlns:a16="http://schemas.microsoft.com/office/drawing/2014/main" id="{A734F8F4-5D46-4426-9F2A-8449F15217FB}"/>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70905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ect">
            <a:avLst/>
          </a:prstGeom>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endParaRPr lang="en-US" dirty="0"/>
          </a:p>
        </p:txBody>
      </p:sp>
    </p:spTree>
    <p:extLst>
      <p:ext uri="{BB962C8B-B14F-4D97-AF65-F5344CB8AC3E}">
        <p14:creationId xmlns:p14="http://schemas.microsoft.com/office/powerpoint/2010/main" val="84324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240C-9E6A-FB00-E66F-D8FBED8E737F}"/>
              </a:ext>
            </a:extLst>
          </p:cNvPr>
          <p:cNvSpPr>
            <a:spLocks noGrp="1"/>
          </p:cNvSpPr>
          <p:nvPr>
            <p:ph type="ctrTitle"/>
          </p:nvPr>
        </p:nvSpPr>
        <p:spPr>
          <a:xfrm>
            <a:off x="1524000" y="2074606"/>
            <a:ext cx="9144000" cy="1917137"/>
          </a:xfrm>
        </p:spPr>
        <p:txBody>
          <a:bodyPr anchor="ctr"/>
          <a:lstStyle/>
          <a:p>
            <a:r>
              <a:rPr lang="en-US" dirty="0"/>
              <a:t>Communicating Research with Effective Storytelling</a:t>
            </a:r>
          </a:p>
        </p:txBody>
      </p:sp>
      <p:sp>
        <p:nvSpPr>
          <p:cNvPr id="3" name="Subtitle 2">
            <a:extLst>
              <a:ext uri="{FF2B5EF4-FFF2-40B4-BE49-F238E27FC236}">
                <a16:creationId xmlns:a16="http://schemas.microsoft.com/office/drawing/2014/main" id="{AD11F87F-641A-8B04-C8AE-08ECB6D637AE}"/>
              </a:ext>
            </a:extLst>
          </p:cNvPr>
          <p:cNvSpPr>
            <a:spLocks noGrp="1"/>
          </p:cNvSpPr>
          <p:nvPr>
            <p:ph type="subTitle" idx="1"/>
          </p:nvPr>
        </p:nvSpPr>
        <p:spPr>
          <a:xfrm>
            <a:off x="1524000" y="3822444"/>
            <a:ext cx="9144000" cy="1329504"/>
          </a:xfrm>
        </p:spPr>
        <p:txBody>
          <a:bodyPr anchor="ctr"/>
          <a:lstStyle/>
          <a:p>
            <a:r>
              <a:rPr lang="en-US" dirty="0"/>
              <a:t>AFS2024 Workshop - Day 2</a:t>
            </a:r>
          </a:p>
          <a:p>
            <a:r>
              <a:rPr lang="en-US" dirty="0"/>
              <a:t>Megumi Oshima &amp; Pavel Dimens</a:t>
            </a:r>
          </a:p>
        </p:txBody>
      </p:sp>
    </p:spTree>
    <p:extLst>
      <p:ext uri="{BB962C8B-B14F-4D97-AF65-F5344CB8AC3E}">
        <p14:creationId xmlns:p14="http://schemas.microsoft.com/office/powerpoint/2010/main" val="24036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r>
              <a:rPr lang="en-US" dirty="0"/>
              <a:t>Rounded corners </a:t>
            </a:r>
          </a:p>
        </p:txBody>
      </p:sp>
    </p:spTree>
    <p:extLst>
      <p:ext uri="{BB962C8B-B14F-4D97-AF65-F5344CB8AC3E}">
        <p14:creationId xmlns:p14="http://schemas.microsoft.com/office/powerpoint/2010/main" val="1635339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p:txBody>
      </p:sp>
    </p:spTree>
    <p:extLst>
      <p:ext uri="{BB962C8B-B14F-4D97-AF65-F5344CB8AC3E}">
        <p14:creationId xmlns:p14="http://schemas.microsoft.com/office/powerpoint/2010/main" val="215270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p:txBody>
      </p:sp>
    </p:spTree>
    <p:extLst>
      <p:ext uri="{BB962C8B-B14F-4D97-AF65-F5344CB8AC3E}">
        <p14:creationId xmlns:p14="http://schemas.microsoft.com/office/powerpoint/2010/main" val="2778634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flowChartDelay">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a:p>
            <a:pPr>
              <a:lnSpc>
                <a:spcPct val="150000"/>
              </a:lnSpc>
            </a:pPr>
            <a:r>
              <a:rPr lang="en-US" dirty="0"/>
              <a:t>Change the shape</a:t>
            </a:r>
          </a:p>
        </p:txBody>
      </p:sp>
    </p:spTree>
    <p:extLst>
      <p:ext uri="{BB962C8B-B14F-4D97-AF65-F5344CB8AC3E}">
        <p14:creationId xmlns:p14="http://schemas.microsoft.com/office/powerpoint/2010/main" val="2548214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0190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14EA-5B80-2DE9-CE8E-9A4BBA4B1DB7}"/>
              </a:ext>
            </a:extLst>
          </p:cNvPr>
          <p:cNvSpPr>
            <a:spLocks noGrp="1"/>
          </p:cNvSpPr>
          <p:nvPr>
            <p:ph type="title"/>
          </p:nvPr>
        </p:nvSpPr>
        <p:spPr/>
        <p:txBody>
          <a:bodyPr/>
          <a:lstStyle/>
          <a:p>
            <a:r>
              <a:rPr lang="en-US" dirty="0"/>
              <a:t>Behold: </a:t>
            </a:r>
            <a:r>
              <a:rPr lang="en-US" dirty="0">
                <a:solidFill>
                  <a:srgbClr val="72BDC0"/>
                </a:solidFill>
              </a:rPr>
              <a:t>Morph</a:t>
            </a:r>
          </a:p>
        </p:txBody>
      </p:sp>
      <p:pic>
        <p:nvPicPr>
          <p:cNvPr id="5" name="Picture 4">
            <a:extLst>
              <a:ext uri="{FF2B5EF4-FFF2-40B4-BE49-F238E27FC236}">
                <a16:creationId xmlns:a16="http://schemas.microsoft.com/office/drawing/2014/main" id="{8479FAFE-0529-D1DD-29AB-62EDA1381146}"/>
              </a:ext>
            </a:extLst>
          </p:cNvPr>
          <p:cNvPicPr>
            <a:picLocks noChangeAspect="1"/>
          </p:cNvPicPr>
          <p:nvPr/>
        </p:nvPicPr>
        <p:blipFill>
          <a:blip r:embed="rId2"/>
          <a:stretch>
            <a:fillRect/>
          </a:stretch>
        </p:blipFill>
        <p:spPr>
          <a:xfrm>
            <a:off x="3319075" y="2662130"/>
            <a:ext cx="5553850" cy="1533739"/>
          </a:xfrm>
          <a:prstGeom prst="roundRect">
            <a:avLst>
              <a:gd name="adj" fmla="val 9615"/>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8ECE3CA5-DBAF-4CBC-5734-3CC826FA0694}"/>
              </a:ext>
            </a:extLst>
          </p:cNvPr>
          <p:cNvGrpSpPr/>
          <p:nvPr/>
        </p:nvGrpSpPr>
        <p:grpSpPr>
          <a:xfrm>
            <a:off x="4851400" y="2580850"/>
            <a:ext cx="1922660" cy="1812111"/>
            <a:chOff x="7726680" y="4490366"/>
            <a:chExt cx="1922660" cy="1812111"/>
          </a:xfrm>
        </p:grpSpPr>
        <p:cxnSp>
          <p:nvCxnSpPr>
            <p:cNvPr id="4" name="Straight Arrow Connector 3">
              <a:extLst>
                <a:ext uri="{FF2B5EF4-FFF2-40B4-BE49-F238E27FC236}">
                  <a16:creationId xmlns:a16="http://schemas.microsoft.com/office/drawing/2014/main" id="{DCB5F102-F2AB-B9C8-2F8B-152F16CD2BFA}"/>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80A309-5452-570E-9FBC-FE9643843E1F}"/>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E4D3B68-0D72-FA04-7998-7AD09D7E2E88}"/>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1506ACE-BF77-6B21-6E83-757F4EFB2B35}"/>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0F5F776-3BAA-F7EC-C4BE-9E8C31C5B9D3}"/>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99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2204883" y="1966452"/>
            <a:ext cx="2222090" cy="2222090"/>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4984955" y="1966452"/>
            <a:ext cx="2222090" cy="222209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07518D9-B55F-790F-3A1A-4CFD79E1EA98}"/>
              </a:ext>
            </a:extLst>
          </p:cNvPr>
          <p:cNvSpPr/>
          <p:nvPr/>
        </p:nvSpPr>
        <p:spPr>
          <a:xfrm>
            <a:off x="7765028" y="1966452"/>
            <a:ext cx="2222090" cy="222209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86DC10-BB0C-E280-EE76-F38A0D31FCE0}"/>
              </a:ext>
            </a:extLst>
          </p:cNvPr>
          <p:cNvSpPr txBox="1"/>
          <p:nvPr/>
        </p:nvSpPr>
        <p:spPr>
          <a:xfrm>
            <a:off x="1455175" y="-672213"/>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8" name="Oval 7">
            <a:extLst>
              <a:ext uri="{FF2B5EF4-FFF2-40B4-BE49-F238E27FC236}">
                <a16:creationId xmlns:a16="http://schemas.microsoft.com/office/drawing/2014/main" id="{E7E7C064-4FC0-F430-4B34-AEEAFA925705}"/>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8018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0854815"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1454581" y="6204155"/>
            <a:ext cx="550606" cy="55060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7518D9-B55F-790F-3A1A-4CFD79E1EA98}"/>
              </a:ext>
            </a:extLst>
          </p:cNvPr>
          <p:cNvSpPr/>
          <p:nvPr/>
        </p:nvSpPr>
        <p:spPr>
          <a:xfrm>
            <a:off x="233519" y="245807"/>
            <a:ext cx="953728" cy="95372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6" name="Oval 5">
            <a:extLst>
              <a:ext uri="{FF2B5EF4-FFF2-40B4-BE49-F238E27FC236}">
                <a16:creationId xmlns:a16="http://schemas.microsoft.com/office/drawing/2014/main" id="{3833497F-CFB6-566F-B112-2ED8F32CCBD9}"/>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7723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1407879"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2536130" y="5864451"/>
            <a:ext cx="890310" cy="89031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Second Topic</a:t>
            </a:r>
          </a:p>
        </p:txBody>
      </p:sp>
      <p:sp>
        <p:nvSpPr>
          <p:cNvPr id="6" name="Oval 5">
            <a:extLst>
              <a:ext uri="{FF2B5EF4-FFF2-40B4-BE49-F238E27FC236}">
                <a16:creationId xmlns:a16="http://schemas.microsoft.com/office/drawing/2014/main" id="{D379ED55-21E3-D14A-BC7C-F685AA256BDB}"/>
              </a:ext>
            </a:extLst>
          </p:cNvPr>
          <p:cNvSpPr/>
          <p:nvPr/>
        </p:nvSpPr>
        <p:spPr>
          <a:xfrm>
            <a:off x="21959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966DBB-3F4D-6758-9040-E2C20F1051EC}"/>
              </a:ext>
            </a:extLst>
          </p:cNvPr>
          <p:cNvSpPr/>
          <p:nvPr/>
        </p:nvSpPr>
        <p:spPr>
          <a:xfrm>
            <a:off x="508000" y="-768147"/>
            <a:ext cx="404766" cy="404766"/>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5FEE08-D4E3-C099-CAC6-EACEC6B943FF}"/>
              </a:ext>
            </a:extLst>
          </p:cNvPr>
          <p:cNvSpPr/>
          <p:nvPr/>
        </p:nvSpPr>
        <p:spPr>
          <a:xfrm>
            <a:off x="-1189695"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10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2312446" y="5958348"/>
            <a:ext cx="796413" cy="796413"/>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Third Topic</a:t>
            </a:r>
          </a:p>
        </p:txBody>
      </p:sp>
      <p:sp>
        <p:nvSpPr>
          <p:cNvPr id="6" name="Oval 5">
            <a:extLst>
              <a:ext uri="{FF2B5EF4-FFF2-40B4-BE49-F238E27FC236}">
                <a16:creationId xmlns:a16="http://schemas.microsoft.com/office/drawing/2014/main" id="{D379ED55-21E3-D14A-BC7C-F685AA256BDB}"/>
              </a:ext>
            </a:extLst>
          </p:cNvPr>
          <p:cNvSpPr/>
          <p:nvPr/>
        </p:nvSpPr>
        <p:spPr>
          <a:xfrm>
            <a:off x="441960" y="-949147"/>
            <a:ext cx="508994" cy="50899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6461A50-B528-8797-20A6-530C0FB116BD}"/>
              </a:ext>
            </a:extLst>
          </p:cNvPr>
          <p:cNvSpPr/>
          <p:nvPr/>
        </p:nvSpPr>
        <p:spPr>
          <a:xfrm>
            <a:off x="219593"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53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Information</a:t>
            </a:r>
          </a:p>
        </p:txBody>
      </p:sp>
      <p:pic>
        <p:nvPicPr>
          <p:cNvPr id="5" name="Picture 4" descr="A collage of graphs and charts&#10;&#10;Description automatically generated">
            <a:extLst>
              <a:ext uri="{FF2B5EF4-FFF2-40B4-BE49-F238E27FC236}">
                <a16:creationId xmlns:a16="http://schemas.microsoft.com/office/drawing/2014/main" id="{3FB33F52-73F3-D655-8A72-FB539E02A05D}"/>
              </a:ext>
            </a:extLst>
          </p:cNvPr>
          <p:cNvPicPr>
            <a:picLocks noChangeAspect="1"/>
          </p:cNvPicPr>
          <p:nvPr/>
        </p:nvPicPr>
        <p:blipFill rotWithShape="1">
          <a:blip r:embed="rId2">
            <a:extLst>
              <a:ext uri="{28A0092B-C50C-407E-A947-70E740481C1C}">
                <a14:useLocalDpi xmlns:a14="http://schemas.microsoft.com/office/drawing/2010/main" val="0"/>
              </a:ext>
            </a:extLst>
          </a:blip>
          <a:srcRect l="4857" t="5532" r="4857" b="14533"/>
          <a:stretch/>
        </p:blipFill>
        <p:spPr>
          <a:xfrm>
            <a:off x="4705169" y="1774346"/>
            <a:ext cx="7083707" cy="3594067"/>
          </a:xfrm>
          <a:prstGeom prst="roundRect">
            <a:avLst>
              <a:gd name="adj" fmla="val 3890"/>
            </a:avLst>
          </a:prstGeom>
        </p:spPr>
      </p:pic>
      <p:sp>
        <p:nvSpPr>
          <p:cNvPr id="3" name="TextBox 2">
            <a:extLst>
              <a:ext uri="{FF2B5EF4-FFF2-40B4-BE49-F238E27FC236}">
                <a16:creationId xmlns:a16="http://schemas.microsoft.com/office/drawing/2014/main" id="{C9E95396-BD93-AA6E-8E8A-3C82CB177998}"/>
              </a:ext>
            </a:extLst>
          </p:cNvPr>
          <p:cNvSpPr txBox="1"/>
          <p:nvPr/>
        </p:nvSpPr>
        <p:spPr>
          <a:xfrm>
            <a:off x="1091381" y="2251587"/>
            <a:ext cx="360843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 but pictures</a:t>
            </a:r>
          </a:p>
        </p:txBody>
      </p:sp>
    </p:spTree>
    <p:extLst>
      <p:ext uri="{BB962C8B-B14F-4D97-AF65-F5344CB8AC3E}">
        <p14:creationId xmlns:p14="http://schemas.microsoft.com/office/powerpoint/2010/main" val="25405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FE50-99C1-E0A3-0109-BFDA38ADEC22}"/>
              </a:ext>
            </a:extLst>
          </p:cNvPr>
          <p:cNvSpPr>
            <a:spLocks noGrp="1"/>
          </p:cNvSpPr>
          <p:nvPr>
            <p:ph type="title"/>
          </p:nvPr>
        </p:nvSpPr>
        <p:spPr/>
        <p:txBody>
          <a:bodyPr/>
          <a:lstStyle/>
          <a:p>
            <a:r>
              <a:rPr lang="en-US" dirty="0"/>
              <a:t>Here are facts</a:t>
            </a:r>
          </a:p>
        </p:txBody>
      </p:sp>
      <p:sp>
        <p:nvSpPr>
          <p:cNvPr id="3" name="TextBox 2">
            <a:extLst>
              <a:ext uri="{FF2B5EF4-FFF2-40B4-BE49-F238E27FC236}">
                <a16:creationId xmlns:a16="http://schemas.microsoft.com/office/drawing/2014/main" id="{C546F5A3-6BF5-EC4B-284E-770CE4676EFB}"/>
              </a:ext>
            </a:extLst>
          </p:cNvPr>
          <p:cNvSpPr txBox="1"/>
          <p:nvPr/>
        </p:nvSpPr>
        <p:spPr>
          <a:xfrm>
            <a:off x="1386349" y="2025445"/>
            <a:ext cx="858356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974" y="1376270"/>
            <a:ext cx="7298594" cy="4105459"/>
          </a:xfrm>
          <a:prstGeom prst="rect">
            <a:avLst/>
          </a:prstGeom>
        </p:spPr>
      </p:pic>
    </p:spTree>
    <p:extLst>
      <p:ext uri="{BB962C8B-B14F-4D97-AF65-F5344CB8AC3E}">
        <p14:creationId xmlns:p14="http://schemas.microsoft.com/office/powerpoint/2010/main" val="2407654311"/>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9374" y="4282440"/>
            <a:ext cx="3802626" cy="2138977"/>
          </a:xfrm>
          <a:prstGeom prst="rect">
            <a:avLst/>
          </a:prstGeom>
        </p:spPr>
      </p:pic>
      <p:pic>
        <p:nvPicPr>
          <p:cNvPr id="8" name="Picture 7" descr="A colorful circle with numbers and lines&#10;&#10;Description automatically generated">
            <a:extLst>
              <a:ext uri="{FF2B5EF4-FFF2-40B4-BE49-F238E27FC236}">
                <a16:creationId xmlns:a16="http://schemas.microsoft.com/office/drawing/2014/main" id="{7DBC28C6-892E-635A-D90A-77EFAF5C5DE2}"/>
              </a:ext>
            </a:extLst>
          </p:cNvPr>
          <p:cNvPicPr>
            <a:picLocks noChangeAspect="1"/>
          </p:cNvPicPr>
          <p:nvPr/>
        </p:nvPicPr>
        <p:blipFill rotWithShape="1">
          <a:blip r:embed="rId4">
            <a:extLst>
              <a:ext uri="{28A0092B-C50C-407E-A947-70E740481C1C}">
                <a14:useLocalDpi xmlns:a14="http://schemas.microsoft.com/office/drawing/2010/main" val="0"/>
              </a:ext>
            </a:extLst>
          </a:blip>
          <a:srcRect l="1875" t="1875" r="1875" b="1875"/>
          <a:stretch/>
        </p:blipFill>
        <p:spPr>
          <a:xfrm rot="19162534">
            <a:off x="3390900" y="352425"/>
            <a:ext cx="5867400" cy="5867400"/>
          </a:xfrm>
          <a:prstGeom prst="ellipse">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10910"/>
            <a:ext cx="1100888" cy="1747627"/>
          </a:xfrm>
          <a:prstGeom prst="rect">
            <a:avLst/>
          </a:prstGeom>
        </p:spPr>
      </p:pic>
      <p:pic>
        <p:nvPicPr>
          <p:cNvPr id="11" name="Picture 10" descr="A graph with dots on it&#10;&#10;Description automatically generated">
            <a:extLst>
              <a:ext uri="{FF2B5EF4-FFF2-40B4-BE49-F238E27FC236}">
                <a16:creationId xmlns:a16="http://schemas.microsoft.com/office/drawing/2014/main" id="{A0076611-0F88-3188-95A6-07E107D0E248}"/>
              </a:ext>
            </a:extLst>
          </p:cNvPr>
          <p:cNvPicPr>
            <a:picLocks noChangeAspect="1"/>
          </p:cNvPicPr>
          <p:nvPr/>
        </p:nvPicPr>
        <p:blipFill rotWithShape="1">
          <a:blip r:embed="rId6">
            <a:extLst>
              <a:ext uri="{28A0092B-C50C-407E-A947-70E740481C1C}">
                <a14:useLocalDpi xmlns:a14="http://schemas.microsoft.com/office/drawing/2010/main" val="0"/>
              </a:ext>
            </a:extLst>
          </a:blip>
          <a:srcRect r="14514"/>
          <a:stretch/>
        </p:blipFill>
        <p:spPr>
          <a:xfrm>
            <a:off x="2906617" y="-5055958"/>
            <a:ext cx="6378767" cy="4973219"/>
          </a:xfrm>
          <a:prstGeom prst="roundRect">
            <a:avLst>
              <a:gd name="adj" fmla="val 2852"/>
            </a:avLst>
          </a:prstGeom>
        </p:spPr>
      </p:pic>
      <p:pic>
        <p:nvPicPr>
          <p:cNvPr id="12" name="Picture 11" descr="A graph with dots on it&#10;&#10;Description automatically generated">
            <a:extLst>
              <a:ext uri="{FF2B5EF4-FFF2-40B4-BE49-F238E27FC236}">
                <a16:creationId xmlns:a16="http://schemas.microsoft.com/office/drawing/2014/main" id="{C64A928A-6B6D-54CD-0B9C-48148B400B70}"/>
              </a:ext>
            </a:extLst>
          </p:cNvPr>
          <p:cNvPicPr>
            <a:picLocks noChangeAspect="1"/>
          </p:cNvPicPr>
          <p:nvPr/>
        </p:nvPicPr>
        <p:blipFill rotWithShape="1">
          <a:blip r:embed="rId6">
            <a:extLst>
              <a:ext uri="{28A0092B-C50C-407E-A947-70E740481C1C}">
                <a14:useLocalDpi xmlns:a14="http://schemas.microsoft.com/office/drawing/2010/main" val="0"/>
              </a:ext>
            </a:extLst>
          </a:blip>
          <a:srcRect l="84291" t="35683" b="43020"/>
          <a:stretch/>
        </p:blipFill>
        <p:spPr>
          <a:xfrm>
            <a:off x="14426948" y="2422846"/>
            <a:ext cx="1228812" cy="1110344"/>
          </a:xfrm>
          <a:prstGeom prst="roundRect">
            <a:avLst>
              <a:gd name="adj" fmla="val 13135"/>
            </a:avLst>
          </a:prstGeom>
        </p:spPr>
      </p:pic>
      <p:sp>
        <p:nvSpPr>
          <p:cNvPr id="13" name="TextBox 12">
            <a:extLst>
              <a:ext uri="{FF2B5EF4-FFF2-40B4-BE49-F238E27FC236}">
                <a16:creationId xmlns:a16="http://schemas.microsoft.com/office/drawing/2014/main" id="{BBBB6696-0710-99D0-2618-0445C32FA7C5}"/>
              </a:ext>
            </a:extLst>
          </p:cNvPr>
          <p:cNvSpPr txBox="1"/>
          <p:nvPr/>
        </p:nvSpPr>
        <p:spPr>
          <a:xfrm>
            <a:off x="-2597818" y="2025445"/>
            <a:ext cx="271756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spTree>
    <p:extLst>
      <p:ext uri="{BB962C8B-B14F-4D97-AF65-F5344CB8AC3E}">
        <p14:creationId xmlns:p14="http://schemas.microsoft.com/office/powerpoint/2010/main" val="32578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7717" y="5464628"/>
            <a:ext cx="2720944" cy="1530531"/>
          </a:xfrm>
          <a:prstGeom prst="rect">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380" y="1978243"/>
            <a:ext cx="1100888" cy="1747627"/>
          </a:xfrm>
          <a:prstGeom prst="rect">
            <a:avLst/>
          </a:prstGeom>
        </p:spPr>
      </p:pic>
      <p:pic>
        <p:nvPicPr>
          <p:cNvPr id="3" name="Picture 2" descr="A graph with dots on it&#10;&#10;Description automatically generated">
            <a:extLst>
              <a:ext uri="{FF2B5EF4-FFF2-40B4-BE49-F238E27FC236}">
                <a16:creationId xmlns:a16="http://schemas.microsoft.com/office/drawing/2014/main" id="{4F476808-C644-A137-15F8-A00148A5ACC6}"/>
              </a:ext>
            </a:extLst>
          </p:cNvPr>
          <p:cNvPicPr>
            <a:picLocks noChangeAspect="1"/>
          </p:cNvPicPr>
          <p:nvPr/>
        </p:nvPicPr>
        <p:blipFill rotWithShape="1">
          <a:blip r:embed="rId5">
            <a:extLst>
              <a:ext uri="{28A0092B-C50C-407E-A947-70E740481C1C}">
                <a14:useLocalDpi xmlns:a14="http://schemas.microsoft.com/office/drawing/2010/main" val="0"/>
              </a:ext>
            </a:extLst>
          </a:blip>
          <a:srcRect r="14514"/>
          <a:stretch/>
        </p:blipFill>
        <p:spPr>
          <a:xfrm>
            <a:off x="2906617" y="491409"/>
            <a:ext cx="6378767" cy="4973219"/>
          </a:xfrm>
          <a:prstGeom prst="roundRect">
            <a:avLst>
              <a:gd name="adj" fmla="val 2852"/>
            </a:avLst>
          </a:prstGeom>
        </p:spPr>
      </p:pic>
      <p:pic>
        <p:nvPicPr>
          <p:cNvPr id="4" name="Picture 3" descr="A graph with dots on it&#10;&#10;Description automatically generated">
            <a:extLst>
              <a:ext uri="{FF2B5EF4-FFF2-40B4-BE49-F238E27FC236}">
                <a16:creationId xmlns:a16="http://schemas.microsoft.com/office/drawing/2014/main" id="{811A1DEB-4465-A497-A078-1D9BEC063778}"/>
              </a:ext>
            </a:extLst>
          </p:cNvPr>
          <p:cNvPicPr>
            <a:picLocks noChangeAspect="1"/>
          </p:cNvPicPr>
          <p:nvPr/>
        </p:nvPicPr>
        <p:blipFill rotWithShape="1">
          <a:blip r:embed="rId5">
            <a:extLst>
              <a:ext uri="{28A0092B-C50C-407E-A947-70E740481C1C}">
                <a14:useLocalDpi xmlns:a14="http://schemas.microsoft.com/office/drawing/2010/main" val="0"/>
              </a:ext>
            </a:extLst>
          </a:blip>
          <a:srcRect l="84291" t="35683" b="43020"/>
          <a:stretch/>
        </p:blipFill>
        <p:spPr>
          <a:xfrm>
            <a:off x="9778748" y="2422846"/>
            <a:ext cx="1228812" cy="1110344"/>
          </a:xfrm>
          <a:prstGeom prst="roundRect">
            <a:avLst>
              <a:gd name="adj" fmla="val 13135"/>
            </a:avLst>
          </a:prstGeom>
        </p:spPr>
      </p:pic>
    </p:spTree>
    <p:extLst>
      <p:ext uri="{BB962C8B-B14F-4D97-AF65-F5344CB8AC3E}">
        <p14:creationId xmlns:p14="http://schemas.microsoft.com/office/powerpoint/2010/main" val="294356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3" name="Graphic 2" descr="Anemone and clownfish with solid fill">
            <a:extLst>
              <a:ext uri="{FF2B5EF4-FFF2-40B4-BE49-F238E27FC236}">
                <a16:creationId xmlns:a16="http://schemas.microsoft.com/office/drawing/2014/main" id="{1077E761-8504-EC4B-09C5-F11FC7E44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9280" y="2971800"/>
            <a:ext cx="914400" cy="914400"/>
          </a:xfrm>
          <a:prstGeom prst="rect">
            <a:avLst/>
          </a:prstGeom>
        </p:spPr>
      </p:pic>
    </p:spTree>
    <p:extLst>
      <p:ext uri="{BB962C8B-B14F-4D97-AF65-F5344CB8AC3E}">
        <p14:creationId xmlns:p14="http://schemas.microsoft.com/office/powerpoint/2010/main" val="270639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645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5" name="Graphic 4" descr="Anemone and clownfish with solid fill">
            <a:extLst>
              <a:ext uri="{FF2B5EF4-FFF2-40B4-BE49-F238E27FC236}">
                <a16:creationId xmlns:a16="http://schemas.microsoft.com/office/drawing/2014/main" id="{24BCA409-33F3-9EA4-7A1D-502F32B80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 y="2791378"/>
            <a:ext cx="914400" cy="914400"/>
          </a:xfrm>
          <a:prstGeom prst="rect">
            <a:avLst/>
          </a:prstGeom>
        </p:spPr>
      </p:pic>
      <p:pic>
        <p:nvPicPr>
          <p:cNvPr id="6" name="Graphic 5" descr="Anemone and clownfish with solid fill">
            <a:extLst>
              <a:ext uri="{FF2B5EF4-FFF2-40B4-BE49-F238E27FC236}">
                <a16:creationId xmlns:a16="http://schemas.microsoft.com/office/drawing/2014/main" id="{88AFEB41-76E6-BCDD-09AD-E0B9F9A20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90" y="2791378"/>
            <a:ext cx="914400" cy="914400"/>
          </a:xfrm>
          <a:prstGeom prst="rect">
            <a:avLst/>
          </a:prstGeom>
        </p:spPr>
      </p:pic>
    </p:spTree>
    <p:extLst>
      <p:ext uri="{BB962C8B-B14F-4D97-AF65-F5344CB8AC3E}">
        <p14:creationId xmlns:p14="http://schemas.microsoft.com/office/powerpoint/2010/main" val="1112998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791378"/>
            <a:ext cx="914400" cy="914400"/>
          </a:xfrm>
          <a:prstGeom prst="rect">
            <a:avLst/>
          </a:prstGeom>
        </p:spPr>
      </p:pic>
      <p:pic>
        <p:nvPicPr>
          <p:cNvPr id="5" name="Graphic 4" descr="Anemone and clownfish with solid fill">
            <a:extLst>
              <a:ext uri="{FF2B5EF4-FFF2-40B4-BE49-F238E27FC236}">
                <a16:creationId xmlns:a16="http://schemas.microsoft.com/office/drawing/2014/main" id="{AF888E3F-E95E-43BB-4CBC-FEBAA7CE37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0230" y="2791378"/>
            <a:ext cx="914400" cy="914400"/>
          </a:xfrm>
          <a:prstGeom prst="rect">
            <a:avLst/>
          </a:prstGeom>
        </p:spPr>
      </p:pic>
    </p:spTree>
    <p:extLst>
      <p:ext uri="{BB962C8B-B14F-4D97-AF65-F5344CB8AC3E}">
        <p14:creationId xmlns:p14="http://schemas.microsoft.com/office/powerpoint/2010/main" val="256477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5" name="Graphic 4" descr="Avocado with solid fill">
            <a:extLst>
              <a:ext uri="{FF2B5EF4-FFF2-40B4-BE49-F238E27FC236}">
                <a16:creationId xmlns:a16="http://schemas.microsoft.com/office/drawing/2014/main" id="{6805464E-6BB7-A199-360A-44F4105E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386" y="2791378"/>
            <a:ext cx="914400" cy="914400"/>
          </a:xfrm>
          <a:prstGeom prst="rect">
            <a:avLst/>
          </a:prstGeom>
        </p:spPr>
      </p:pic>
      <p:pic>
        <p:nvPicPr>
          <p:cNvPr id="4" name="Graphic 3" descr="Anemone and clownfish with solid fill">
            <a:extLst>
              <a:ext uri="{FF2B5EF4-FFF2-40B4-BE49-F238E27FC236}">
                <a16:creationId xmlns:a16="http://schemas.microsoft.com/office/drawing/2014/main" id="{9B3935CF-FE1D-C4D2-C4E1-ECB6342B3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791378"/>
            <a:ext cx="914400" cy="914400"/>
          </a:xfrm>
          <a:prstGeom prst="rect">
            <a:avLst/>
          </a:prstGeom>
        </p:spPr>
      </p:pic>
    </p:spTree>
    <p:extLst>
      <p:ext uri="{BB962C8B-B14F-4D97-AF65-F5344CB8AC3E}">
        <p14:creationId xmlns:p14="http://schemas.microsoft.com/office/powerpoint/2010/main" val="26773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3" name="Graphic 2" descr="Anemone and clownfish with solid fill">
            <a:extLst>
              <a:ext uri="{FF2B5EF4-FFF2-40B4-BE49-F238E27FC236}">
                <a16:creationId xmlns:a16="http://schemas.microsoft.com/office/drawing/2014/main" id="{0821A4EF-506C-E532-561B-4E55548D5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41993" y="2791378"/>
            <a:ext cx="914400" cy="914400"/>
          </a:xfrm>
          <a:prstGeom prst="rect">
            <a:avLst/>
          </a:prstGeom>
        </p:spPr>
      </p:pic>
      <p:pic>
        <p:nvPicPr>
          <p:cNvPr id="4" name="Graphic 3" descr="Avocado with solid fill">
            <a:extLst>
              <a:ext uri="{FF2B5EF4-FFF2-40B4-BE49-F238E27FC236}">
                <a16:creationId xmlns:a16="http://schemas.microsoft.com/office/drawing/2014/main" id="{5A524C8C-E3DC-0B0F-3F97-0716A3BAF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791378"/>
            <a:ext cx="914400" cy="914400"/>
          </a:xfrm>
          <a:prstGeom prst="rect">
            <a:avLst/>
          </a:prstGeom>
        </p:spPr>
      </p:pic>
    </p:spTree>
    <p:extLst>
      <p:ext uri="{BB962C8B-B14F-4D97-AF65-F5344CB8AC3E}">
        <p14:creationId xmlns:p14="http://schemas.microsoft.com/office/powerpoint/2010/main" val="30570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308" y="1690688"/>
            <a:ext cx="7963383" cy="3981692"/>
          </a:xfrm>
          <a:prstGeom prst="roundRect">
            <a:avLst>
              <a:gd name="adj" fmla="val 2616"/>
            </a:avLst>
          </a:prstGeom>
        </p:spPr>
      </p:pic>
    </p:spTree>
    <p:extLst>
      <p:ext uri="{BB962C8B-B14F-4D97-AF65-F5344CB8AC3E}">
        <p14:creationId xmlns:p14="http://schemas.microsoft.com/office/powerpoint/2010/main" val="380366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pic>
        <p:nvPicPr>
          <p:cNvPr id="7" name="Picture 6" descr="A group of blue and orange diagrams&#10;&#10;Description automatically generated">
            <a:extLst>
              <a:ext uri="{FF2B5EF4-FFF2-40B4-BE49-F238E27FC236}">
                <a16:creationId xmlns:a16="http://schemas.microsoft.com/office/drawing/2014/main" id="{9A6AEB9F-966B-2AC3-D5A3-5B1A716FC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411" y="918791"/>
            <a:ext cx="5046945" cy="4912360"/>
          </a:xfrm>
          <a:prstGeom prst="roundRect">
            <a:avLst>
              <a:gd name="adj" fmla="val 2043"/>
            </a:avLst>
          </a:prstGeom>
        </p:spPr>
      </p:pic>
    </p:spTree>
    <p:extLst>
      <p:ext uri="{BB962C8B-B14F-4D97-AF65-F5344CB8AC3E}">
        <p14:creationId xmlns:p14="http://schemas.microsoft.com/office/powerpoint/2010/main" val="42190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8" y="-86810"/>
            <a:ext cx="13889619" cy="6944810"/>
          </a:xfrm>
          <a:prstGeom prst="roundRect">
            <a:avLst>
              <a:gd name="adj" fmla="val 0"/>
            </a:avLst>
          </a:prstGeom>
        </p:spPr>
      </p:pic>
    </p:spTree>
    <p:extLst>
      <p:ext uri="{BB962C8B-B14F-4D97-AF65-F5344CB8AC3E}">
        <p14:creationId xmlns:p14="http://schemas.microsoft.com/office/powerpoint/2010/main" val="169488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47173" t="36479" b="10694"/>
          <a:stretch/>
        </p:blipFill>
        <p:spPr>
          <a:xfrm>
            <a:off x="-581269" y="-43405"/>
            <a:ext cx="13889619" cy="6944810"/>
          </a:xfrm>
          <a:prstGeom prst="roundRect">
            <a:avLst>
              <a:gd name="adj" fmla="val 0"/>
            </a:avLst>
          </a:prstGeom>
        </p:spPr>
      </p:pic>
      <p:sp>
        <p:nvSpPr>
          <p:cNvPr id="3" name="Oval 2">
            <a:extLst>
              <a:ext uri="{FF2B5EF4-FFF2-40B4-BE49-F238E27FC236}">
                <a16:creationId xmlns:a16="http://schemas.microsoft.com/office/drawing/2014/main" id="{8EAD7052-1A08-00F0-06C7-037876B863A9}"/>
              </a:ext>
            </a:extLst>
          </p:cNvPr>
          <p:cNvSpPr/>
          <p:nvPr/>
        </p:nvSpPr>
        <p:spPr>
          <a:xfrm>
            <a:off x="3421626" y="1535480"/>
            <a:ext cx="597310" cy="59731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977D297-FAAB-B5EC-275C-DDE858852364}"/>
              </a:ext>
            </a:extLst>
          </p:cNvPr>
          <p:cNvSpPr/>
          <p:nvPr/>
        </p:nvSpPr>
        <p:spPr>
          <a:xfrm>
            <a:off x="6363541" y="508009"/>
            <a:ext cx="597310" cy="597310"/>
          </a:xfrm>
          <a:prstGeom prst="ellipse">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8779200-0857-CEE2-8949-4D63D3190336}"/>
              </a:ext>
            </a:extLst>
          </p:cNvPr>
          <p:cNvSpPr/>
          <p:nvPr/>
        </p:nvSpPr>
        <p:spPr>
          <a:xfrm>
            <a:off x="7692966" y="3677034"/>
            <a:ext cx="597310" cy="597310"/>
          </a:xfrm>
          <a:prstGeom prst="ellipse">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771D30-B634-F506-C0E0-D69A5EA75689}"/>
              </a:ext>
            </a:extLst>
          </p:cNvPr>
          <p:cNvSpPr/>
          <p:nvPr/>
        </p:nvSpPr>
        <p:spPr>
          <a:xfrm>
            <a:off x="4200380" y="3975689"/>
            <a:ext cx="597310" cy="59731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3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54994" t="41430" r="28075" b="41641"/>
          <a:stretch/>
        </p:blipFill>
        <p:spPr>
          <a:xfrm>
            <a:off x="-581268" y="-86810"/>
            <a:ext cx="13889619" cy="6944810"/>
          </a:xfrm>
          <a:prstGeom prst="roundRect">
            <a:avLst>
              <a:gd name="adj" fmla="val 0"/>
            </a:avLst>
          </a:prstGeom>
        </p:spPr>
      </p:pic>
      <p:grpSp>
        <p:nvGrpSpPr>
          <p:cNvPr id="15" name="Group 14">
            <a:extLst>
              <a:ext uri="{FF2B5EF4-FFF2-40B4-BE49-F238E27FC236}">
                <a16:creationId xmlns:a16="http://schemas.microsoft.com/office/drawing/2014/main" id="{E296C32C-1C1E-2A1C-7BFA-25BE17EC285C}"/>
              </a:ext>
            </a:extLst>
          </p:cNvPr>
          <p:cNvGrpSpPr/>
          <p:nvPr/>
        </p:nvGrpSpPr>
        <p:grpSpPr>
          <a:xfrm>
            <a:off x="5227901" y="3192699"/>
            <a:ext cx="2013510" cy="2002790"/>
            <a:chOff x="5352328" y="2848638"/>
            <a:chExt cx="2013510" cy="2002790"/>
          </a:xfrm>
        </p:grpSpPr>
        <p:sp>
          <p:nvSpPr>
            <p:cNvPr id="8" name="Oval 7">
              <a:extLst>
                <a:ext uri="{FF2B5EF4-FFF2-40B4-BE49-F238E27FC236}">
                  <a16:creationId xmlns:a16="http://schemas.microsoft.com/office/drawing/2014/main" id="{147B2069-BD8E-4789-E4B5-5E089A724BC8}"/>
                </a:ext>
              </a:extLst>
            </p:cNvPr>
            <p:cNvSpPr/>
            <p:nvPr/>
          </p:nvSpPr>
          <p:spPr>
            <a:xfrm>
              <a:off x="6632294"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FD5F95-3955-4BB3-D506-5A3A918B56BE}"/>
                </a:ext>
              </a:extLst>
            </p:cNvPr>
            <p:cNvSpPr/>
            <p:nvPr/>
          </p:nvSpPr>
          <p:spPr>
            <a:xfrm>
              <a:off x="7076471"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BF6E4F-2753-A651-2D3A-9EB470CEACA9}"/>
                </a:ext>
              </a:extLst>
            </p:cNvPr>
            <p:cNvSpPr/>
            <p:nvPr/>
          </p:nvSpPr>
          <p:spPr>
            <a:xfrm>
              <a:off x="5986040" y="2848638"/>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083AE-3E30-86F0-ACFA-FF0D5D892C36}"/>
                </a:ext>
              </a:extLst>
            </p:cNvPr>
            <p:cNvSpPr/>
            <p:nvPr/>
          </p:nvSpPr>
          <p:spPr>
            <a:xfrm>
              <a:off x="6526578" y="4562061"/>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06CE60-2643-EDE1-A9A6-EBB5693FDD8F}"/>
                </a:ext>
              </a:extLst>
            </p:cNvPr>
            <p:cNvSpPr/>
            <p:nvPr/>
          </p:nvSpPr>
          <p:spPr>
            <a:xfrm>
              <a:off x="5986040" y="3775276"/>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C1AF05-D496-2366-3261-6AF5FFA14794}"/>
                </a:ext>
              </a:extLst>
            </p:cNvPr>
            <p:cNvSpPr/>
            <p:nvPr/>
          </p:nvSpPr>
          <p:spPr>
            <a:xfrm>
              <a:off x="5821875" y="4557230"/>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C435FD-B2DC-252F-0CC0-50639845A990}"/>
                </a:ext>
              </a:extLst>
            </p:cNvPr>
            <p:cNvSpPr/>
            <p:nvPr/>
          </p:nvSpPr>
          <p:spPr>
            <a:xfrm>
              <a:off x="5352328" y="3554105"/>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17200234-8ED5-472E-5DF2-9EDD97A31998}"/>
              </a:ext>
            </a:extLst>
          </p:cNvPr>
          <p:cNvSpPr/>
          <p:nvPr/>
        </p:nvSpPr>
        <p:spPr>
          <a:xfrm>
            <a:off x="4907138" y="3020992"/>
            <a:ext cx="2489084" cy="248908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32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49354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p:pic>
        <p:nvPicPr>
          <p:cNvPr id="4" name="Picture 3">
            <a:extLst>
              <a:ext uri="{FF2B5EF4-FFF2-40B4-BE49-F238E27FC236}">
                <a16:creationId xmlns:a16="http://schemas.microsoft.com/office/drawing/2014/main" id="{E7E96D8A-82E0-7E00-8F2D-7C59D41B8A2F}"/>
              </a:ext>
            </a:extLst>
          </p:cNvPr>
          <p:cNvPicPr>
            <a:picLocks noChangeAspect="1"/>
          </p:cNvPicPr>
          <p:nvPr/>
        </p:nvPicPr>
        <p:blipFill>
          <a:blip r:embed="rId2"/>
          <a:srcRect b="12030"/>
          <a:stretch/>
        </p:blipFill>
        <p:spPr>
          <a:xfrm>
            <a:off x="1604336" y="2683154"/>
            <a:ext cx="8983329" cy="1491693"/>
          </a:xfrm>
          <a:prstGeom prst="roundRect">
            <a:avLst>
              <a:gd name="adj" fmla="val 9129"/>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D0BB11CB-7670-7C31-F625-5F7DF1AFEB56}"/>
              </a:ext>
            </a:extLst>
          </p:cNvPr>
          <p:cNvGrpSpPr/>
          <p:nvPr/>
        </p:nvGrpSpPr>
        <p:grpSpPr>
          <a:xfrm>
            <a:off x="8884920" y="2522944"/>
            <a:ext cx="1922660" cy="1812111"/>
            <a:chOff x="7726680" y="4490366"/>
            <a:chExt cx="1922660" cy="1812111"/>
          </a:xfrm>
        </p:grpSpPr>
        <p:cxnSp>
          <p:nvCxnSpPr>
            <p:cNvPr id="7" name="Straight Arrow Connector 6">
              <a:extLst>
                <a:ext uri="{FF2B5EF4-FFF2-40B4-BE49-F238E27FC236}">
                  <a16:creationId xmlns:a16="http://schemas.microsoft.com/office/drawing/2014/main" id="{C4AB768E-95A0-B1D7-DC92-F3654E126788}"/>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604DCE8-41FB-741D-4A0F-A9A2942B5CF1}"/>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45B99FD-49D5-A333-0700-F18E3EA18092}"/>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41684DE-97B3-2C9D-ECDF-F22F56E51ED7}"/>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F976755-AE3E-E380-7B67-3229B18CEA0D}"/>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02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66A844A-CF46-E3A4-4EB0-7C55F27CBDE4}"/>
                  </a:ext>
                </a:extLst>
              </p:cNvPr>
              <p:cNvGraphicFramePr>
                <a:graphicFrameLocks noChangeAspect="1"/>
              </p:cNvGraphicFramePr>
              <p:nvPr>
                <p:extLst>
                  <p:ext uri="{D42A27DB-BD31-4B8C-83A1-F6EECF244321}">
                    <p14:modId xmlns:p14="http://schemas.microsoft.com/office/powerpoint/2010/main" val="1086622936"/>
                  </p:ext>
                </p:extLst>
              </p:nvPr>
            </p:nvGraphicFramePr>
            <p:xfrm>
              <a:off x="170589" y="2177046"/>
              <a:ext cx="3820160" cy="2148840"/>
            </p:xfrm>
            <a:graphic>
              <a:graphicData uri="http://schemas.microsoft.com/office/powerpoint/2016/slidezoom">
                <pslz:sldZm>
                  <pslz:sldZmObj sldId="272" cId="3489952366">
                    <pslz:zmPr id="{0FDAD36A-DB05-494E-8D63-D448678D65C5}" transitionDur="1000">
                      <p166:blipFill xmlns:p166="http://schemas.microsoft.com/office/powerpoint/2016/6/main">
                        <a:blip r:embed="rId2"/>
                        <a:stretch>
                          <a:fillRect/>
                        </a:stretch>
                      </p166:blipFill>
                      <p166:spPr xmlns:p166="http://schemas.microsoft.com/office/powerpoint/2016/6/main">
                        <a:xfrm>
                          <a:off x="0" y="0"/>
                          <a:ext cx="3820160" cy="214884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366A844A-CF46-E3A4-4EB0-7C55F27CBDE4}"/>
                  </a:ext>
                </a:extLst>
              </p:cNvPr>
              <p:cNvPicPr>
                <a:picLocks noGrp="1" noRot="1" noChangeAspect="1" noMove="1" noResize="1" noEditPoints="1" noAdjustHandles="1" noChangeArrowheads="1" noChangeShapeType="1"/>
              </p:cNvPicPr>
              <p:nvPr/>
            </p:nvPicPr>
            <p:blipFill>
              <a:blip r:embed="rId4"/>
              <a:stretch>
                <a:fillRect/>
              </a:stretch>
            </p:blipFill>
            <p:spPr>
              <a:xfrm>
                <a:off x="170589" y="2177046"/>
                <a:ext cx="3820160" cy="21488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4F330287-E60A-945A-C2DA-B99AD7E261BE}"/>
                  </a:ext>
                </a:extLst>
              </p:cNvPr>
              <p:cNvGraphicFramePr>
                <a:graphicFrameLocks noChangeAspect="1"/>
              </p:cNvGraphicFramePr>
              <p:nvPr>
                <p:extLst>
                  <p:ext uri="{D42A27DB-BD31-4B8C-83A1-F6EECF244321}">
                    <p14:modId xmlns:p14="http://schemas.microsoft.com/office/powerpoint/2010/main" val="673445861"/>
                  </p:ext>
                </p:extLst>
              </p:nvPr>
            </p:nvGraphicFramePr>
            <p:xfrm>
              <a:off x="4231340" y="2177046"/>
              <a:ext cx="3820160" cy="2148840"/>
            </p:xfrm>
            <a:graphic>
              <a:graphicData uri="http://schemas.microsoft.com/office/powerpoint/2016/slidezoom">
                <pslz:sldZm>
                  <pslz:sldZmObj sldId="282" cId="3257811694">
                    <pslz:zmPr id="{01616B1F-6B5A-4D2A-973F-DEB585DF3656}">
                      <p166:blipFill xmlns:p166="http://schemas.microsoft.com/office/powerpoint/2016/6/main">
                        <a:blip r:embed="rId5"/>
                        <a:stretch>
                          <a:fillRect/>
                        </a:stretch>
                      </p166:blipFill>
                      <p166:spPr xmlns:p166="http://schemas.microsoft.com/office/powerpoint/2016/6/main">
                        <a:xfrm>
                          <a:off x="0" y="0"/>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4F330287-E60A-945A-C2DA-B99AD7E261BE}"/>
                  </a:ext>
                </a:extLst>
              </p:cNvPr>
              <p:cNvPicPr>
                <a:picLocks noGrp="1" noRot="1" noChangeAspect="1" noMove="1" noResize="1" noEditPoints="1" noAdjustHandles="1" noChangeArrowheads="1" noChangeShapeType="1"/>
              </p:cNvPicPr>
              <p:nvPr/>
            </p:nvPicPr>
            <p:blipFill>
              <a:blip r:embed="rId7"/>
              <a:stretch>
                <a:fillRect/>
              </a:stretch>
            </p:blipFill>
            <p:spPr>
              <a:xfrm>
                <a:off x="4231340" y="2177046"/>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D72F43B6-00E5-3AEA-1013-D332BFD2CD66}"/>
                  </a:ext>
                </a:extLst>
              </p:cNvPr>
              <p:cNvGraphicFramePr>
                <a:graphicFrameLocks noChangeAspect="1"/>
              </p:cNvGraphicFramePr>
              <p:nvPr>
                <p:extLst>
                  <p:ext uri="{D42A27DB-BD31-4B8C-83A1-F6EECF244321}">
                    <p14:modId xmlns:p14="http://schemas.microsoft.com/office/powerpoint/2010/main" val="2577883170"/>
                  </p:ext>
                </p:extLst>
              </p:nvPr>
            </p:nvGraphicFramePr>
            <p:xfrm>
              <a:off x="8292090" y="2176739"/>
              <a:ext cx="3821252" cy="2149454"/>
            </p:xfrm>
            <a:graphic>
              <a:graphicData uri="http://schemas.microsoft.com/office/powerpoint/2016/slidezoom">
                <pslz:sldZm>
                  <pslz:sldZmObj sldId="293" cId="2561320587">
                    <pslz:zmPr id="{1FB38171-E2BF-44CE-A106-0C560BBE315D}" returnToParent="0" transitionDur="1000">
                      <p166:blipFill xmlns:p166="http://schemas.microsoft.com/office/powerpoint/2016/6/main">
                        <a:blip r:embed="rId8"/>
                        <a:stretch>
                          <a:fillRect/>
                        </a:stretch>
                      </p166:blipFill>
                      <p166:spPr xmlns:p166="http://schemas.microsoft.com/office/powerpoint/2016/6/main">
                        <a:xfrm>
                          <a:off x="0" y="0"/>
                          <a:ext cx="3821252" cy="2149454"/>
                        </a:xfrm>
                        <a:prstGeom prst="rect">
                          <a:avLst/>
                        </a:prstGeom>
                        <a:ln>
                          <a:noFill/>
                        </a:ln>
                        <a:effectLst>
                          <a:outerShdw blurRad="50800" dist="38100" dir="5400000" algn="t" rotWithShape="0">
                            <a:prstClr val="black">
                              <a:alpha val="40000"/>
                            </a:prstClr>
                          </a:outerShdw>
                          <a:softEdge rad="112500"/>
                        </a:effectLst>
                      </p166:spPr>
                    </pslz:zmPr>
                  </pslz:sldZmObj>
                </pslz:sldZm>
              </a:graphicData>
            </a:graphic>
          </p:graphicFrame>
        </mc:Choice>
        <mc:Fallback xmlns="">
          <p:pic>
            <p:nvPicPr>
              <p:cNvPr id="17" name="Slide Zoom 16">
                <a:hlinkClick r:id="rId9" action="ppaction://hlinksldjump"/>
                <a:extLst>
                  <a:ext uri="{FF2B5EF4-FFF2-40B4-BE49-F238E27FC236}">
                    <a16:creationId xmlns:a16="http://schemas.microsoft.com/office/drawing/2014/main" id="{D72F43B6-00E5-3AEA-1013-D332BFD2CD66}"/>
                  </a:ext>
                </a:extLst>
              </p:cNvPr>
              <p:cNvPicPr>
                <a:picLocks noGrp="1" noRot="1" noChangeAspect="1" noMove="1" noResize="1" noEditPoints="1" noAdjustHandles="1" noChangeArrowheads="1" noChangeShapeType="1"/>
              </p:cNvPicPr>
              <p:nvPr/>
            </p:nvPicPr>
            <p:blipFill>
              <a:blip r:embed="rId10"/>
              <a:stretch>
                <a:fillRect/>
              </a:stretch>
            </p:blipFill>
            <p:spPr>
              <a:xfrm>
                <a:off x="8292090" y="2176739"/>
                <a:ext cx="3821252" cy="2149454"/>
              </a:xfrm>
              <a:prstGeom prst="rect">
                <a:avLst/>
              </a:prstGeom>
              <a:ln>
                <a:noFill/>
              </a:ln>
              <a:effectLst>
                <a:outerShdw blurRad="50800" dist="38100" dir="5400000" algn="t" rotWithShape="0">
                  <a:prstClr val="black">
                    <a:alpha val="40000"/>
                  </a:prstClr>
                </a:outerShdw>
                <a:softEdge rad="112500"/>
              </a:effectLst>
            </p:spPr>
          </p:pic>
        </mc:Fallback>
      </mc:AlternateContent>
    </p:spTree>
    <p:extLst>
      <p:ext uri="{BB962C8B-B14F-4D97-AF65-F5344CB8AC3E}">
        <p14:creationId xmlns:p14="http://schemas.microsoft.com/office/powerpoint/2010/main" val="3120122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B1A2-B366-43C8-AE5D-269B1E015797}"/>
              </a:ext>
            </a:extLst>
          </p:cNvPr>
          <p:cNvSpPr>
            <a:spLocks noGrp="1"/>
          </p:cNvSpPr>
          <p:nvPr>
            <p:ph type="title"/>
          </p:nvPr>
        </p:nvSpPr>
        <p:spPr/>
        <p:txBody>
          <a:bodyPr/>
          <a:lstStyle/>
          <a:p>
            <a:r>
              <a:rPr lang="en-US" dirty="0"/>
              <a:t>Slide Master</a:t>
            </a:r>
          </a:p>
        </p:txBody>
      </p:sp>
      <p:pic>
        <p:nvPicPr>
          <p:cNvPr id="4" name="Picture 3">
            <a:extLst>
              <a:ext uri="{FF2B5EF4-FFF2-40B4-BE49-F238E27FC236}">
                <a16:creationId xmlns:a16="http://schemas.microsoft.com/office/drawing/2014/main" id="{9BC7B79E-0D79-4333-AA50-5F99D0856D38}"/>
              </a:ext>
            </a:extLst>
          </p:cNvPr>
          <p:cNvPicPr>
            <a:picLocks noChangeAspect="1"/>
          </p:cNvPicPr>
          <p:nvPr/>
        </p:nvPicPr>
        <p:blipFill>
          <a:blip r:embed="rId2"/>
          <a:stretch>
            <a:fillRect/>
          </a:stretch>
        </p:blipFill>
        <p:spPr>
          <a:xfrm>
            <a:off x="1081087" y="2819400"/>
            <a:ext cx="10029825" cy="1219200"/>
          </a:xfrm>
          <a:prstGeom prst="rect">
            <a:avLst/>
          </a:prstGeom>
        </p:spPr>
      </p:pic>
      <p:grpSp>
        <p:nvGrpSpPr>
          <p:cNvPr id="5" name="Group 4">
            <a:extLst>
              <a:ext uri="{FF2B5EF4-FFF2-40B4-BE49-F238E27FC236}">
                <a16:creationId xmlns:a16="http://schemas.microsoft.com/office/drawing/2014/main" id="{B5BB0E6E-348C-4E96-B52F-2B9F82431431}"/>
              </a:ext>
            </a:extLst>
          </p:cNvPr>
          <p:cNvGrpSpPr/>
          <p:nvPr/>
        </p:nvGrpSpPr>
        <p:grpSpPr>
          <a:xfrm>
            <a:off x="2613660" y="2522944"/>
            <a:ext cx="1922660" cy="1812111"/>
            <a:chOff x="7726680" y="4490366"/>
            <a:chExt cx="1922660" cy="1812111"/>
          </a:xfrm>
        </p:grpSpPr>
        <p:cxnSp>
          <p:nvCxnSpPr>
            <p:cNvPr id="6" name="Straight Arrow Connector 5">
              <a:extLst>
                <a:ext uri="{FF2B5EF4-FFF2-40B4-BE49-F238E27FC236}">
                  <a16:creationId xmlns:a16="http://schemas.microsoft.com/office/drawing/2014/main" id="{334467E4-E692-49BB-8494-F8E16F601D83}"/>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474D17-D71D-4A6F-8E6A-F553B01E9A9A}"/>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CE96919-C1B1-49FF-9D12-71369F98F951}"/>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E617FBC-3DEF-4E4A-9781-A353E80C5E8A}"/>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7BD6B48-4379-4F9A-8755-E7CE2F7B0C81}"/>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428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58913" y="480074"/>
            <a:ext cx="8277225" cy="1210614"/>
          </a:xfrm>
          <a:prstGeom prst="rect">
            <a:avLst/>
          </a:prstGeom>
        </p:spPr>
      </p:pic>
      <p:sp>
        <p:nvSpPr>
          <p:cNvPr id="9" name="Freeform: Shape 8">
            <a:extLst>
              <a:ext uri="{FF2B5EF4-FFF2-40B4-BE49-F238E27FC236}">
                <a16:creationId xmlns:a16="http://schemas.microsoft.com/office/drawing/2014/main" id="{970E7B04-3262-4A78-A866-490C0AA890A4}"/>
              </a:ext>
            </a:extLst>
          </p:cNvPr>
          <p:cNvSpPr/>
          <p:nvPr/>
        </p:nvSpPr>
        <p:spPr>
          <a:xfrm>
            <a:off x="1858913" y="480074"/>
            <a:ext cx="8277225" cy="1210614"/>
          </a:xfrm>
          <a:custGeom>
            <a:avLst/>
            <a:gdLst>
              <a:gd name="connsiteX0" fmla="*/ 1840890 w 8277225"/>
              <a:gd name="connsiteY0" fmla="*/ 268079 h 1210614"/>
              <a:gd name="connsiteX1" fmla="*/ 1840890 w 8277225"/>
              <a:gd name="connsiteY1" fmla="*/ 1154344 h 1210614"/>
              <a:gd name="connsiteX2" fmla="*/ 2312158 w 8277225"/>
              <a:gd name="connsiteY2" fmla="*/ 1154344 h 1210614"/>
              <a:gd name="connsiteX3" fmla="*/ 2312158 w 8277225"/>
              <a:gd name="connsiteY3" fmla="*/ 268079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1840890" y="268079"/>
                </a:moveTo>
                <a:lnTo>
                  <a:pt x="1840890" y="1154344"/>
                </a:lnTo>
                <a:lnTo>
                  <a:pt x="2312158" y="1154344"/>
                </a:lnTo>
                <a:lnTo>
                  <a:pt x="2312158" y="268079"/>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Rounded Corners 11">
            <a:extLst>
              <a:ext uri="{FF2B5EF4-FFF2-40B4-BE49-F238E27FC236}">
                <a16:creationId xmlns:a16="http://schemas.microsoft.com/office/drawing/2014/main" id="{B2BAFF03-0AB1-4B91-A485-23E4F5C88439}"/>
              </a:ext>
            </a:extLst>
          </p:cNvPr>
          <p:cNvSpPr/>
          <p:nvPr/>
        </p:nvSpPr>
        <p:spPr>
          <a:xfrm>
            <a:off x="3264833" y="1768310"/>
            <a:ext cx="5521569" cy="4042585"/>
          </a:xfrm>
          <a:prstGeom prst="roundRect">
            <a:avLst>
              <a:gd name="adj" fmla="val 2992"/>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F7311A-EBD9-426F-8783-1100FB5B0DFD}"/>
              </a:ext>
            </a:extLst>
          </p:cNvPr>
          <p:cNvPicPr>
            <a:picLocks noChangeAspect="1"/>
          </p:cNvPicPr>
          <p:nvPr/>
        </p:nvPicPr>
        <p:blipFill>
          <a:blip r:embed="rId3"/>
          <a:stretch>
            <a:fillRect/>
          </a:stretch>
        </p:blipFill>
        <p:spPr>
          <a:xfrm>
            <a:off x="3498081" y="1989088"/>
            <a:ext cx="5055075" cy="3601031"/>
          </a:xfrm>
          <a:prstGeom prst="roundRect">
            <a:avLst>
              <a:gd name="adj" fmla="val 1822"/>
            </a:avLst>
          </a:prstGeom>
          <a:effectLst>
            <a:outerShdw blurRad="50800" dist="76200" dir="2700000" algn="tl" rotWithShape="0">
              <a:schemeClr val="bg2">
                <a:lumMod val="25000"/>
                <a:alpha val="40000"/>
              </a:schemeClr>
            </a:outerShdw>
          </a:effectLst>
        </p:spPr>
      </p:pic>
    </p:spTree>
    <p:extLst>
      <p:ext uri="{BB962C8B-B14F-4D97-AF65-F5344CB8AC3E}">
        <p14:creationId xmlns:p14="http://schemas.microsoft.com/office/powerpoint/2010/main" val="1075392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44846" y="480074"/>
            <a:ext cx="8277225" cy="1210614"/>
          </a:xfrm>
          <a:prstGeom prst="rect">
            <a:avLst/>
          </a:prstGeom>
        </p:spPr>
      </p:pic>
      <p:sp>
        <p:nvSpPr>
          <p:cNvPr id="7" name="Freeform: Shape 6">
            <a:extLst>
              <a:ext uri="{FF2B5EF4-FFF2-40B4-BE49-F238E27FC236}">
                <a16:creationId xmlns:a16="http://schemas.microsoft.com/office/drawing/2014/main" id="{1B940212-C1B7-42E0-95C9-3389EC1A1517}"/>
              </a:ext>
            </a:extLst>
          </p:cNvPr>
          <p:cNvSpPr/>
          <p:nvPr/>
        </p:nvSpPr>
        <p:spPr>
          <a:xfrm>
            <a:off x="1844846" y="480074"/>
            <a:ext cx="8277225" cy="1210614"/>
          </a:xfrm>
          <a:custGeom>
            <a:avLst/>
            <a:gdLst>
              <a:gd name="connsiteX0" fmla="*/ 0 w 8277225"/>
              <a:gd name="connsiteY0" fmla="*/ 0 h 1210614"/>
              <a:gd name="connsiteX1" fmla="*/ 8277225 w 8277225"/>
              <a:gd name="connsiteY1" fmla="*/ 0 h 1210614"/>
              <a:gd name="connsiteX2" fmla="*/ 8277225 w 8277225"/>
              <a:gd name="connsiteY2" fmla="*/ 1210614 h 1210614"/>
              <a:gd name="connsiteX3" fmla="*/ 5097562 w 8277225"/>
              <a:gd name="connsiteY3" fmla="*/ 1210614 h 1210614"/>
              <a:gd name="connsiteX4" fmla="*/ 5097562 w 8277225"/>
              <a:gd name="connsiteY4" fmla="*/ 218842 h 1210614"/>
              <a:gd name="connsiteX5" fmla="*/ 3711894 w 8277225"/>
              <a:gd name="connsiteY5" fmla="*/ 218842 h 1210614"/>
              <a:gd name="connsiteX6" fmla="*/ 3711894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0" y="0"/>
                </a:moveTo>
                <a:lnTo>
                  <a:pt x="8277225" y="0"/>
                </a:lnTo>
                <a:lnTo>
                  <a:pt x="8277225" y="1210614"/>
                </a:lnTo>
                <a:lnTo>
                  <a:pt x="5097562" y="1210614"/>
                </a:lnTo>
                <a:lnTo>
                  <a:pt x="5097562" y="218842"/>
                </a:lnTo>
                <a:lnTo>
                  <a:pt x="3711894" y="218842"/>
                </a:lnTo>
                <a:lnTo>
                  <a:pt x="3711894"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ED8BF276-49FE-43C4-A5E0-BC6DC4BED606}"/>
              </a:ext>
            </a:extLst>
          </p:cNvPr>
          <p:cNvPicPr>
            <a:picLocks noChangeAspect="1"/>
          </p:cNvPicPr>
          <p:nvPr/>
        </p:nvPicPr>
        <p:blipFill>
          <a:blip r:embed="rId3"/>
          <a:stretch>
            <a:fillRect/>
          </a:stretch>
        </p:blipFill>
        <p:spPr>
          <a:xfrm>
            <a:off x="5575495" y="1827531"/>
            <a:ext cx="1617099" cy="4039786"/>
          </a:xfrm>
          <a:prstGeom prst="rect">
            <a:avLst/>
          </a:prstGeom>
        </p:spPr>
      </p:pic>
      <p:pic>
        <p:nvPicPr>
          <p:cNvPr id="11" name="Picture 10">
            <a:extLst>
              <a:ext uri="{FF2B5EF4-FFF2-40B4-BE49-F238E27FC236}">
                <a16:creationId xmlns:a16="http://schemas.microsoft.com/office/drawing/2014/main" id="{28ABD98E-68D6-4ADB-B8EF-51B20DE9BF95}"/>
              </a:ext>
            </a:extLst>
          </p:cNvPr>
          <p:cNvPicPr>
            <a:picLocks noChangeAspect="1"/>
          </p:cNvPicPr>
          <p:nvPr/>
        </p:nvPicPr>
        <p:blipFill>
          <a:blip r:embed="rId4"/>
          <a:stretch>
            <a:fillRect/>
          </a:stretch>
        </p:blipFill>
        <p:spPr>
          <a:xfrm>
            <a:off x="1139666" y="1827531"/>
            <a:ext cx="2881349" cy="3804499"/>
          </a:xfrm>
          <a:prstGeom prst="rect">
            <a:avLst/>
          </a:prstGeom>
        </p:spPr>
      </p:pic>
      <p:pic>
        <p:nvPicPr>
          <p:cNvPr id="13" name="Picture 12">
            <a:extLst>
              <a:ext uri="{FF2B5EF4-FFF2-40B4-BE49-F238E27FC236}">
                <a16:creationId xmlns:a16="http://schemas.microsoft.com/office/drawing/2014/main" id="{B57CE6C4-306C-4673-A0E8-1D70076310A6}"/>
              </a:ext>
            </a:extLst>
          </p:cNvPr>
          <p:cNvPicPr>
            <a:picLocks noChangeAspect="1"/>
          </p:cNvPicPr>
          <p:nvPr/>
        </p:nvPicPr>
        <p:blipFill>
          <a:blip r:embed="rId5"/>
          <a:stretch>
            <a:fillRect/>
          </a:stretch>
        </p:blipFill>
        <p:spPr>
          <a:xfrm>
            <a:off x="8936424" y="1827531"/>
            <a:ext cx="1095013" cy="4206240"/>
          </a:xfrm>
          <a:prstGeom prst="rect">
            <a:avLst/>
          </a:prstGeom>
        </p:spPr>
      </p:pic>
    </p:spTree>
    <p:extLst>
      <p:ext uri="{BB962C8B-B14F-4D97-AF65-F5344CB8AC3E}">
        <p14:creationId xmlns:p14="http://schemas.microsoft.com/office/powerpoint/2010/main" val="16006700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C4385A4-3483-41A0-9FCC-3406119916DB}"/>
              </a:ext>
            </a:extLst>
          </p:cNvPr>
          <p:cNvPicPr>
            <a:picLocks noChangeAspect="1"/>
          </p:cNvPicPr>
          <p:nvPr/>
        </p:nvPicPr>
        <p:blipFill rotWithShape="1">
          <a:blip r:embed="rId2"/>
          <a:srcRect t="2775" b="4452"/>
          <a:stretch/>
        </p:blipFill>
        <p:spPr>
          <a:xfrm>
            <a:off x="1844846" y="480074"/>
            <a:ext cx="8277225" cy="1210614"/>
          </a:xfrm>
          <a:prstGeom prst="rect">
            <a:avLst/>
          </a:prstGeom>
        </p:spPr>
      </p:pic>
      <p:sp>
        <p:nvSpPr>
          <p:cNvPr id="9" name="Freeform: Shape 8">
            <a:extLst>
              <a:ext uri="{FF2B5EF4-FFF2-40B4-BE49-F238E27FC236}">
                <a16:creationId xmlns:a16="http://schemas.microsoft.com/office/drawing/2014/main" id="{BD7DA0FD-91B3-4C5D-986F-F51C3AEB8A6F}"/>
              </a:ext>
            </a:extLst>
          </p:cNvPr>
          <p:cNvSpPr/>
          <p:nvPr/>
        </p:nvSpPr>
        <p:spPr>
          <a:xfrm>
            <a:off x="1844846" y="480074"/>
            <a:ext cx="8277225" cy="1210614"/>
          </a:xfrm>
          <a:custGeom>
            <a:avLst/>
            <a:gdLst>
              <a:gd name="connsiteX0" fmla="*/ 645135 w 8277225"/>
              <a:gd name="connsiteY0" fmla="*/ 279581 h 1210614"/>
              <a:gd name="connsiteX1" fmla="*/ 645135 w 8277225"/>
              <a:gd name="connsiteY1" fmla="*/ 1053304 h 1210614"/>
              <a:gd name="connsiteX2" fmla="*/ 1046064 w 8277225"/>
              <a:gd name="connsiteY2" fmla="*/ 1053304 h 1210614"/>
              <a:gd name="connsiteX3" fmla="*/ 1046064 w 8277225"/>
              <a:gd name="connsiteY3" fmla="*/ 279581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645135" y="279581"/>
                </a:moveTo>
                <a:lnTo>
                  <a:pt x="645135" y="1053304"/>
                </a:lnTo>
                <a:lnTo>
                  <a:pt x="1046064" y="1053304"/>
                </a:lnTo>
                <a:lnTo>
                  <a:pt x="1046064" y="279581"/>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534D698F-729F-4FAA-AEF6-BC93B8A20B22}"/>
              </a:ext>
            </a:extLst>
          </p:cNvPr>
          <p:cNvPicPr>
            <a:picLocks noChangeAspect="1"/>
          </p:cNvPicPr>
          <p:nvPr/>
        </p:nvPicPr>
        <p:blipFill>
          <a:blip r:embed="rId3"/>
          <a:stretch>
            <a:fillRect/>
          </a:stretch>
        </p:blipFill>
        <p:spPr>
          <a:xfrm>
            <a:off x="9503856" y="1805637"/>
            <a:ext cx="1667108" cy="4486901"/>
          </a:xfrm>
          <a:prstGeom prst="rect">
            <a:avLst/>
          </a:prstGeom>
        </p:spPr>
      </p:pic>
      <p:sp>
        <p:nvSpPr>
          <p:cNvPr id="12" name="Rectangle: Rounded Corners 11">
            <a:extLst>
              <a:ext uri="{FF2B5EF4-FFF2-40B4-BE49-F238E27FC236}">
                <a16:creationId xmlns:a16="http://schemas.microsoft.com/office/drawing/2014/main" id="{E740C6DF-DBBF-4765-88B5-BC8FA8BC8BD2}"/>
              </a:ext>
            </a:extLst>
          </p:cNvPr>
          <p:cNvSpPr/>
          <p:nvPr/>
        </p:nvSpPr>
        <p:spPr>
          <a:xfrm>
            <a:off x="1638886" y="1934308"/>
            <a:ext cx="5746653" cy="3242603"/>
          </a:xfrm>
          <a:prstGeom prst="roundRect">
            <a:avLst>
              <a:gd name="adj" fmla="val 17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754745-C302-464D-AD13-A25550BB3AFB}"/>
              </a:ext>
            </a:extLst>
          </p:cNvPr>
          <p:cNvSpPr/>
          <p:nvPr/>
        </p:nvSpPr>
        <p:spPr>
          <a:xfrm>
            <a:off x="2096086" y="2686929"/>
            <a:ext cx="2201594" cy="1941342"/>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Text</a:t>
            </a:r>
          </a:p>
        </p:txBody>
      </p:sp>
      <p:sp>
        <p:nvSpPr>
          <p:cNvPr id="14" name="Rectangle 13">
            <a:extLst>
              <a:ext uri="{FF2B5EF4-FFF2-40B4-BE49-F238E27FC236}">
                <a16:creationId xmlns:a16="http://schemas.microsoft.com/office/drawing/2014/main" id="{251F1376-E14E-4FF0-9961-B1AA0C14662C}"/>
              </a:ext>
            </a:extLst>
          </p:cNvPr>
          <p:cNvSpPr/>
          <p:nvPr/>
        </p:nvSpPr>
        <p:spPr>
          <a:xfrm>
            <a:off x="5019821" y="2686929"/>
            <a:ext cx="1927274" cy="886264"/>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Chart</a:t>
            </a:r>
          </a:p>
        </p:txBody>
      </p:sp>
      <p:sp>
        <p:nvSpPr>
          <p:cNvPr id="15" name="Rectangle 14">
            <a:extLst>
              <a:ext uri="{FF2B5EF4-FFF2-40B4-BE49-F238E27FC236}">
                <a16:creationId xmlns:a16="http://schemas.microsoft.com/office/drawing/2014/main" id="{7C38B70A-3643-4301-BF52-FDA4F459A27B}"/>
              </a:ext>
            </a:extLst>
          </p:cNvPr>
          <p:cNvSpPr/>
          <p:nvPr/>
        </p:nvSpPr>
        <p:spPr>
          <a:xfrm>
            <a:off x="2096085" y="2000176"/>
            <a:ext cx="4994031" cy="539041"/>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Title</a:t>
            </a:r>
          </a:p>
        </p:txBody>
      </p:sp>
      <p:sp>
        <p:nvSpPr>
          <p:cNvPr id="16" name="Rectangle 15">
            <a:extLst>
              <a:ext uri="{FF2B5EF4-FFF2-40B4-BE49-F238E27FC236}">
                <a16:creationId xmlns:a16="http://schemas.microsoft.com/office/drawing/2014/main" id="{94A14309-896B-41F0-9E27-E0626AC7B787}"/>
              </a:ext>
            </a:extLst>
          </p:cNvPr>
          <p:cNvSpPr/>
          <p:nvPr/>
        </p:nvSpPr>
        <p:spPr>
          <a:xfrm>
            <a:off x="5019821" y="3742007"/>
            <a:ext cx="1927274" cy="886264"/>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Chart</a:t>
            </a:r>
          </a:p>
        </p:txBody>
      </p:sp>
    </p:spTree>
    <p:extLst>
      <p:ext uri="{BB962C8B-B14F-4D97-AF65-F5344CB8AC3E}">
        <p14:creationId xmlns:p14="http://schemas.microsoft.com/office/powerpoint/2010/main" val="3047531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 about information</a:t>
            </a:r>
          </a:p>
        </p:txBody>
      </p:sp>
      <p:sp>
        <p:nvSpPr>
          <p:cNvPr id="3" name="TextBox 2">
            <a:extLst>
              <a:ext uri="{FF2B5EF4-FFF2-40B4-BE49-F238E27FC236}">
                <a16:creationId xmlns:a16="http://schemas.microsoft.com/office/drawing/2014/main" id="{11301CDF-BA5B-2DD0-93B0-8DFE3ED128BB}"/>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cxnSp>
        <p:nvCxnSpPr>
          <p:cNvPr id="5" name="Straight Arrow Connector 4">
            <a:extLst>
              <a:ext uri="{FF2B5EF4-FFF2-40B4-BE49-F238E27FC236}">
                <a16:creationId xmlns:a16="http://schemas.microsoft.com/office/drawing/2014/main" id="{7EA0063F-5C40-A1A3-07A9-FE29806EA17E}"/>
              </a:ext>
            </a:extLst>
          </p:cNvPr>
          <p:cNvCxnSpPr>
            <a:cxnSpLocks/>
          </p:cNvCxnSpPr>
          <p:nvPr/>
        </p:nvCxnSpPr>
        <p:spPr>
          <a:xfrm>
            <a:off x="4011561" y="2762865"/>
            <a:ext cx="2753032" cy="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6AEF937-1F60-3537-E9E7-548BC7580293}"/>
              </a:ext>
            </a:extLst>
          </p:cNvPr>
          <p:cNvSpPr txBox="1"/>
          <p:nvPr/>
        </p:nvSpPr>
        <p:spPr>
          <a:xfrm>
            <a:off x="4291781" y="5009634"/>
            <a:ext cx="3608438" cy="954107"/>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It’s just worldbuilding </a:t>
            </a:r>
            <a:r>
              <a:rPr lang="en-US" sz="2800" b="1" dirty="0">
                <a:solidFill>
                  <a:srgbClr val="72BDC0"/>
                </a:solidFill>
                <a:latin typeface="Roboto Light" panose="02000000000000000000" pitchFamily="2" charset="0"/>
                <a:ea typeface="Roboto Light" panose="02000000000000000000" pitchFamily="2" charset="0"/>
              </a:rPr>
              <a:t>ground us</a:t>
            </a:r>
          </a:p>
        </p:txBody>
      </p:sp>
      <p:sp>
        <p:nvSpPr>
          <p:cNvPr id="8" name="TextBox 7">
            <a:extLst>
              <a:ext uri="{FF2B5EF4-FFF2-40B4-BE49-F238E27FC236}">
                <a16:creationId xmlns:a16="http://schemas.microsoft.com/office/drawing/2014/main" id="{F3F8BFEA-D536-6F8A-FEF3-E9FC3A1873FA}"/>
              </a:ext>
            </a:extLst>
          </p:cNvPr>
          <p:cNvSpPr txBox="1"/>
          <p:nvPr/>
        </p:nvSpPr>
        <p:spPr>
          <a:xfrm>
            <a:off x="7194754" y="2285811"/>
            <a:ext cx="3778045" cy="1384995"/>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where are we</a:t>
            </a:r>
          </a:p>
          <a:p>
            <a:r>
              <a:rPr lang="en-US" sz="2800" dirty="0">
                <a:latin typeface="Roboto Light" panose="02000000000000000000" pitchFamily="2" charset="0"/>
                <a:ea typeface="Roboto Light" panose="02000000000000000000" pitchFamily="2" charset="0"/>
              </a:rPr>
              <a:t>what are we doing</a:t>
            </a:r>
          </a:p>
          <a:p>
            <a:r>
              <a:rPr lang="en-US" sz="2800" dirty="0">
                <a:latin typeface="Roboto Light" panose="02000000000000000000" pitchFamily="2" charset="0"/>
                <a:ea typeface="Roboto Light" panose="02000000000000000000" pitchFamily="2" charset="0"/>
              </a:rPr>
              <a:t>what are we looking at</a:t>
            </a:r>
          </a:p>
        </p:txBody>
      </p:sp>
    </p:spTree>
    <p:extLst>
      <p:ext uri="{BB962C8B-B14F-4D97-AF65-F5344CB8AC3E}">
        <p14:creationId xmlns:p14="http://schemas.microsoft.com/office/powerpoint/2010/main" val="694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C3C-EDD0-C959-41EC-528C01EC4A8A}"/>
              </a:ext>
            </a:extLst>
          </p:cNvPr>
          <p:cNvSpPr>
            <a:spLocks noGrp="1"/>
          </p:cNvSpPr>
          <p:nvPr>
            <p:ph type="title"/>
          </p:nvPr>
        </p:nvSpPr>
        <p:spPr>
          <a:xfrm>
            <a:off x="838200" y="2766218"/>
            <a:ext cx="10515600" cy="1325563"/>
          </a:xfrm>
        </p:spPr>
        <p:txBody>
          <a:bodyPr/>
          <a:lstStyle/>
          <a:p>
            <a:pPr algn="ctr"/>
            <a:r>
              <a:rPr lang="en-US" dirty="0"/>
              <a:t>Important things are </a:t>
            </a:r>
            <a:r>
              <a:rPr lang="en-US" dirty="0">
                <a:solidFill>
                  <a:srgbClr val="72BDC0"/>
                </a:solidFill>
              </a:rPr>
              <a:t>important</a:t>
            </a:r>
          </a:p>
        </p:txBody>
      </p:sp>
    </p:spTree>
    <p:extLst>
      <p:ext uri="{BB962C8B-B14F-4D97-AF65-F5344CB8AC3E}">
        <p14:creationId xmlns:p14="http://schemas.microsoft.com/office/powerpoint/2010/main" val="40648119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31" y="2574730"/>
            <a:ext cx="4899230" cy="3956702"/>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34585"/>
            <a:ext cx="4505205" cy="2896847"/>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6567"/>
            <a:ext cx="5683169" cy="3102433"/>
          </a:xfrm>
          <a:prstGeom prst="roundRect">
            <a:avLst>
              <a:gd name="adj" fmla="val 3770"/>
            </a:avLst>
          </a:prstGeom>
        </p:spPr>
      </p:pic>
      <p:sp>
        <p:nvSpPr>
          <p:cNvPr id="2" name="Title 1">
            <a:extLst>
              <a:ext uri="{FF2B5EF4-FFF2-40B4-BE49-F238E27FC236}">
                <a16:creationId xmlns:a16="http://schemas.microsoft.com/office/drawing/2014/main" id="{916C0E5F-673D-A515-5FF4-FA67357FDFBD}"/>
              </a:ext>
            </a:extLst>
          </p:cNvPr>
          <p:cNvSpPr>
            <a:spLocks noGrp="1"/>
          </p:cNvSpPr>
          <p:nvPr>
            <p:ph type="title"/>
          </p:nvPr>
        </p:nvSpPr>
        <p:spPr>
          <a:xfrm>
            <a:off x="838200" y="365125"/>
            <a:ext cx="4798671" cy="1325563"/>
          </a:xfrm>
        </p:spPr>
        <p:txBody>
          <a:bodyPr/>
          <a:lstStyle/>
          <a:p>
            <a:r>
              <a:rPr lang="en-US" dirty="0"/>
              <a:t>Title</a:t>
            </a:r>
          </a:p>
        </p:txBody>
      </p:sp>
      <p:sp>
        <p:nvSpPr>
          <p:cNvPr id="3" name="TextBox 2">
            <a:extLst>
              <a:ext uri="{FF2B5EF4-FFF2-40B4-BE49-F238E27FC236}">
                <a16:creationId xmlns:a16="http://schemas.microsoft.com/office/drawing/2014/main" id="{C360489E-D66C-D16D-F5B2-035B8FA80AF9}"/>
              </a:ext>
            </a:extLst>
          </p:cNvPr>
          <p:cNvSpPr txBox="1"/>
          <p:nvPr/>
        </p:nvSpPr>
        <p:spPr>
          <a:xfrm>
            <a:off x="644993" y="1551638"/>
            <a:ext cx="499187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some kind of text</a:t>
            </a:r>
          </a:p>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more text about stuff</a:t>
            </a:r>
          </a:p>
        </p:txBody>
      </p:sp>
    </p:spTree>
    <p:extLst>
      <p:ext uri="{BB962C8B-B14F-4D97-AF65-F5344CB8AC3E}">
        <p14:creationId xmlns:p14="http://schemas.microsoft.com/office/powerpoint/2010/main" val="14397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571" y="1027906"/>
            <a:ext cx="6582857" cy="5316428"/>
          </a:xfrm>
          <a:prstGeom prst="roundRect">
            <a:avLst>
              <a:gd name="adj" fmla="val 404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342836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852" y="5114429"/>
            <a:ext cx="1964199" cy="1586321"/>
          </a:xfrm>
          <a:prstGeom prst="roundRect">
            <a:avLst>
              <a:gd name="adj" fmla="val 4040"/>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93" y="1509842"/>
            <a:ext cx="8055980" cy="4397747"/>
          </a:xfrm>
          <a:prstGeom prst="roundRect">
            <a:avLst>
              <a:gd name="adj" fmla="val 377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8157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318" y="5852160"/>
            <a:ext cx="1050733" cy="848590"/>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80" y="1484363"/>
            <a:ext cx="6637096" cy="4267653"/>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258" y="5852160"/>
            <a:ext cx="1554454" cy="848574"/>
          </a:xfrm>
          <a:prstGeom prst="roundRect">
            <a:avLst>
              <a:gd name="adj" fmla="val 6172"/>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68034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3563697-0ECC-3235-CBFC-64E1906E1B1C}"/>
              </a:ext>
            </a:extLst>
          </p:cNvPr>
          <p:cNvSpPr txBox="1"/>
          <p:nvPr/>
        </p:nvSpPr>
        <p:spPr>
          <a:xfrm>
            <a:off x="6551928" y="2720681"/>
            <a:ext cx="4991878" cy="830997"/>
          </a:xfrm>
          <a:prstGeom prst="rect">
            <a:avLst/>
          </a:prstGeom>
          <a:noFill/>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
        <p:nvSpPr>
          <p:cNvPr id="5" name="TextBox 4">
            <a:extLst>
              <a:ext uri="{FF2B5EF4-FFF2-40B4-BE49-F238E27FC236}">
                <a16:creationId xmlns:a16="http://schemas.microsoft.com/office/drawing/2014/main" id="{9C65F097-93CD-DED2-F290-5ABB5823810A}"/>
              </a:ext>
            </a:extLst>
          </p:cNvPr>
          <p:cNvSpPr txBox="1"/>
          <p:nvPr/>
        </p:nvSpPr>
        <p:spPr>
          <a:xfrm>
            <a:off x="6815809" y="7045832"/>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6" name="Picture 5" descr="A screenshot of a graph&#10;&#10;Description automatically generated">
            <a:extLst>
              <a:ext uri="{FF2B5EF4-FFF2-40B4-BE49-F238E27FC236}">
                <a16:creationId xmlns:a16="http://schemas.microsoft.com/office/drawing/2014/main" id="{A99EEFB7-1797-5D52-DE9D-327D10CABC82}"/>
              </a:ext>
            </a:extLst>
          </p:cNvPr>
          <p:cNvPicPr>
            <a:picLocks noChangeAspect="1"/>
          </p:cNvPicPr>
          <p:nvPr/>
        </p:nvPicPr>
        <p:blipFill>
          <a:blip r:embed="rId3"/>
          <a:stretch>
            <a:fillRect/>
          </a:stretch>
        </p:blipFill>
        <p:spPr>
          <a:xfrm>
            <a:off x="6199107" y="9273222"/>
            <a:ext cx="5992893" cy="3995260"/>
          </a:xfrm>
          <a:prstGeom prst="rect">
            <a:avLst/>
          </a:prstGeom>
        </p:spPr>
      </p:pic>
      <p:sp>
        <p:nvSpPr>
          <p:cNvPr id="8" name="TextBox 7">
            <a:extLst>
              <a:ext uri="{FF2B5EF4-FFF2-40B4-BE49-F238E27FC236}">
                <a16:creationId xmlns:a16="http://schemas.microsoft.com/office/drawing/2014/main" id="{8CBFB92A-C97A-5664-84EA-F48AAE8BD69D}"/>
              </a:ext>
            </a:extLst>
          </p:cNvPr>
          <p:cNvSpPr txBox="1"/>
          <p:nvPr/>
        </p:nvSpPr>
        <p:spPr>
          <a:xfrm>
            <a:off x="11178209" y="14476994"/>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Tree>
    <p:extLst>
      <p:ext uri="{BB962C8B-B14F-4D97-AF65-F5344CB8AC3E}">
        <p14:creationId xmlns:p14="http://schemas.microsoft.com/office/powerpoint/2010/main" val="20615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8A7ED3D-6DC3-4097-E795-D4B65B0F3A65}"/>
              </a:ext>
            </a:extLst>
          </p:cNvPr>
          <p:cNvSpPr txBox="1"/>
          <p:nvPr/>
        </p:nvSpPr>
        <p:spPr>
          <a:xfrm>
            <a:off x="6815809" y="1456194"/>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10" name="Picture 9">
            <a:extLst>
              <a:ext uri="{FF2B5EF4-FFF2-40B4-BE49-F238E27FC236}">
                <a16:creationId xmlns:a16="http://schemas.microsoft.com/office/drawing/2014/main" id="{007D0860-2942-9314-88BE-7055C28EA7D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5"/>
                    </a14:imgEffect>
                  </a14:imgLayer>
                </a14:imgProps>
              </a:ext>
            </a:extLst>
          </a:blip>
          <a:stretch>
            <a:fillRect/>
          </a:stretch>
        </p:blipFill>
        <p:spPr>
          <a:xfrm>
            <a:off x="-23919" y="98732"/>
            <a:ext cx="6382316" cy="6653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495D252-B071-31AE-DF72-700D7BA0A168}"/>
              </a:ext>
            </a:extLst>
          </p:cNvPr>
          <p:cNvPicPr>
            <a:picLocks noChangeAspect="1"/>
          </p:cNvPicPr>
          <p:nvPr/>
        </p:nvPicPr>
        <p:blipFill>
          <a:blip r:embed="rId5"/>
          <a:stretch>
            <a:fillRect/>
          </a:stretch>
        </p:blipFill>
        <p:spPr>
          <a:xfrm>
            <a:off x="6199107" y="1917858"/>
            <a:ext cx="5992893" cy="3995260"/>
          </a:xfrm>
          <a:prstGeom prst="rect">
            <a:avLst/>
          </a:prstGeom>
        </p:spPr>
      </p:pic>
      <p:sp>
        <p:nvSpPr>
          <p:cNvPr id="8" name="TextBox 7">
            <a:extLst>
              <a:ext uri="{FF2B5EF4-FFF2-40B4-BE49-F238E27FC236}">
                <a16:creationId xmlns:a16="http://schemas.microsoft.com/office/drawing/2014/main" id="{18BF8B03-54ED-1CC4-6610-8B935AA8DA0A}"/>
              </a:ext>
            </a:extLst>
          </p:cNvPr>
          <p:cNvSpPr txBox="1"/>
          <p:nvPr/>
        </p:nvSpPr>
        <p:spPr>
          <a:xfrm>
            <a:off x="11178209" y="4469870"/>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
        <p:nvSpPr>
          <p:cNvPr id="11" name="TextBox 10">
            <a:extLst>
              <a:ext uri="{FF2B5EF4-FFF2-40B4-BE49-F238E27FC236}">
                <a16:creationId xmlns:a16="http://schemas.microsoft.com/office/drawing/2014/main" id="{281511F0-0527-DB07-ADD3-04561BF30B54}"/>
              </a:ext>
            </a:extLst>
          </p:cNvPr>
          <p:cNvSpPr txBox="1"/>
          <p:nvPr/>
        </p:nvSpPr>
        <p:spPr>
          <a:xfrm>
            <a:off x="671300" y="1247608"/>
            <a:ext cx="4991878" cy="830997"/>
          </a:xfrm>
          <a:prstGeom prst="rect">
            <a:avLst/>
          </a:prstGeom>
          <a:noFill/>
        </p:spPr>
        <p:txBody>
          <a:bodyPr wrap="square" rtlCol="0">
            <a:spAutoFit/>
          </a:bodyPr>
          <a:lstStyle/>
          <a:p>
            <a:r>
              <a:rPr lang="en-US" sz="2400" dirty="0">
                <a:solidFill>
                  <a:schemeClr val="accent1">
                    <a:lumMod val="7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Tree>
    <p:extLst>
      <p:ext uri="{BB962C8B-B14F-4D97-AF65-F5344CB8AC3E}">
        <p14:creationId xmlns:p14="http://schemas.microsoft.com/office/powerpoint/2010/main" val="284688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F9296A3-8C11-08C4-EF65-FB02C210A18E}"/>
              </a:ext>
            </a:extLst>
          </p:cNvPr>
          <p:cNvPicPr>
            <a:picLocks noChangeAspect="1"/>
          </p:cNvPicPr>
          <p:nvPr/>
        </p:nvPicPr>
        <p:blipFill>
          <a:blip r:embed="rId3"/>
          <a:stretch>
            <a:fillRect/>
          </a:stretch>
        </p:blipFill>
        <p:spPr>
          <a:xfrm>
            <a:off x="6067425" y="187891"/>
            <a:ext cx="1498093" cy="634578"/>
          </a:xfrm>
          <a:prstGeom prst="rect">
            <a:avLst/>
          </a:prstGeom>
        </p:spPr>
      </p:pic>
      <p:grpSp>
        <p:nvGrpSpPr>
          <p:cNvPr id="31" name="Group 30">
            <a:extLst>
              <a:ext uri="{FF2B5EF4-FFF2-40B4-BE49-F238E27FC236}">
                <a16:creationId xmlns:a16="http://schemas.microsoft.com/office/drawing/2014/main" id="{CB932D33-1B59-2001-46AB-AB0097A76C4C}"/>
              </a:ext>
            </a:extLst>
          </p:cNvPr>
          <p:cNvGrpSpPr/>
          <p:nvPr/>
        </p:nvGrpSpPr>
        <p:grpSpPr>
          <a:xfrm>
            <a:off x="9940909" y="195657"/>
            <a:ext cx="2084052" cy="645862"/>
            <a:chOff x="126331" y="5858041"/>
            <a:chExt cx="2084052" cy="645862"/>
          </a:xfrm>
        </p:grpSpPr>
        <p:sp>
          <p:nvSpPr>
            <p:cNvPr id="32" name="Rectangle: Rounded Corners 31">
              <a:extLst>
                <a:ext uri="{FF2B5EF4-FFF2-40B4-BE49-F238E27FC236}">
                  <a16:creationId xmlns:a16="http://schemas.microsoft.com/office/drawing/2014/main" id="{89779B02-F291-A34E-0F11-931419BD459B}"/>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33" name="Group 32">
              <a:extLst>
                <a:ext uri="{FF2B5EF4-FFF2-40B4-BE49-F238E27FC236}">
                  <a16:creationId xmlns:a16="http://schemas.microsoft.com/office/drawing/2014/main" id="{285A99EB-6287-304B-5CAE-BE01C4EADC87}"/>
                </a:ext>
              </a:extLst>
            </p:cNvPr>
            <p:cNvGrpSpPr/>
            <p:nvPr/>
          </p:nvGrpSpPr>
          <p:grpSpPr>
            <a:xfrm>
              <a:off x="404048" y="6013115"/>
              <a:ext cx="1665368" cy="361404"/>
              <a:chOff x="529715" y="5437650"/>
              <a:chExt cx="1665368" cy="361404"/>
            </a:xfrm>
          </p:grpSpPr>
          <p:pic>
            <p:nvPicPr>
              <p:cNvPr id="34" name="Picture 33">
                <a:extLst>
                  <a:ext uri="{FF2B5EF4-FFF2-40B4-BE49-F238E27FC236}">
                    <a16:creationId xmlns:a16="http://schemas.microsoft.com/office/drawing/2014/main" id="{BA9F2067-6269-4FCF-C68B-6CB8E86D44D7}"/>
                  </a:ext>
                </a:extLst>
              </p:cNvPr>
              <p:cNvPicPr>
                <a:picLocks noChangeAspect="1"/>
              </p:cNvPicPr>
              <p:nvPr/>
            </p:nvPicPr>
            <p:blipFill>
              <a:blip r:embed="rId4"/>
              <a:stretch>
                <a:fillRect/>
              </a:stretch>
            </p:blipFill>
            <p:spPr>
              <a:xfrm>
                <a:off x="529715" y="5437650"/>
                <a:ext cx="278910" cy="361404"/>
              </a:xfrm>
              <a:prstGeom prst="rect">
                <a:avLst/>
              </a:prstGeom>
            </p:spPr>
          </p:pic>
          <p:sp>
            <p:nvSpPr>
              <p:cNvPr id="35" name="TextBox 34">
                <a:extLst>
                  <a:ext uri="{FF2B5EF4-FFF2-40B4-BE49-F238E27FC236}">
                    <a16:creationId xmlns:a16="http://schemas.microsoft.com/office/drawing/2014/main" id="{3DF88920-0B1D-83A8-637D-7DDBD3D6AA39}"/>
                  </a:ext>
                </a:extLst>
              </p:cNvPr>
              <p:cNvSpPr txBox="1"/>
              <p:nvPr/>
            </p:nvSpPr>
            <p:spPr>
              <a:xfrm>
                <a:off x="773695" y="5484482"/>
                <a:ext cx="1421388" cy="276999"/>
              </a:xfrm>
              <a:prstGeom prst="rect">
                <a:avLst/>
              </a:prstGeom>
              <a:noFill/>
            </p:spPr>
            <p:txBody>
              <a:bodyPr wrap="square" rtlCol="0">
                <a:spAutoFit/>
              </a:bodyPr>
              <a:lstStyle/>
              <a:p>
                <a:r>
                  <a:rPr lang="en-US" sz="1200" dirty="0" err="1">
                    <a:solidFill>
                      <a:schemeClr val="bg1"/>
                    </a:solidFill>
                    <a:latin typeface="Roboto Light" panose="02000000000000000000" pitchFamily="2" charset="0"/>
                    <a:ea typeface="Roboto Light" panose="02000000000000000000" pitchFamily="2" charset="0"/>
                  </a:rPr>
                  <a:t>Marçais</a:t>
                </a:r>
                <a:r>
                  <a:rPr lang="en-US" sz="1200" i="1" dirty="0" err="1">
                    <a:solidFill>
                      <a:schemeClr val="bg1"/>
                    </a:solidFill>
                    <a:latin typeface="Roboto Light" panose="02000000000000000000" pitchFamily="2" charset="0"/>
                    <a:ea typeface="Roboto Light" panose="02000000000000000000" pitchFamily="2" charset="0"/>
                  </a:rPr>
                  <a:t>et</a:t>
                </a:r>
                <a:r>
                  <a:rPr lang="en-US" sz="1200" i="1" dirty="0">
                    <a:solidFill>
                      <a:schemeClr val="bg1"/>
                    </a:solidFill>
                    <a:latin typeface="Roboto Light" panose="02000000000000000000" pitchFamily="2" charset="0"/>
                    <a:ea typeface="Roboto Light" panose="02000000000000000000" pitchFamily="2" charset="0"/>
                  </a:rPr>
                  <a:t> al. </a:t>
                </a:r>
                <a:r>
                  <a:rPr lang="en-US" sz="1200" dirty="0">
                    <a:solidFill>
                      <a:schemeClr val="bg1"/>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5"/>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6110" b="-611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8"/>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1173551" y="5236126"/>
            <a:ext cx="728909"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grpSp>
        <p:nvGrpSpPr>
          <p:cNvPr id="24" name="Group 23">
            <a:extLst>
              <a:ext uri="{FF2B5EF4-FFF2-40B4-BE49-F238E27FC236}">
                <a16:creationId xmlns:a16="http://schemas.microsoft.com/office/drawing/2014/main" id="{81C67FCE-8836-475B-BE62-426BA28176C2}"/>
              </a:ext>
            </a:extLst>
          </p:cNvPr>
          <p:cNvGrpSpPr/>
          <p:nvPr/>
        </p:nvGrpSpPr>
        <p:grpSpPr>
          <a:xfrm>
            <a:off x="6028227" y="17181"/>
            <a:ext cx="1536029" cy="895737"/>
            <a:chOff x="3231925" y="1648185"/>
            <a:chExt cx="5660857" cy="3301136"/>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D85F85C3-547B-4EBE-91E5-84557ED2C327}"/>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26" name="Arc 25">
              <a:extLst>
                <a:ext uri="{FF2B5EF4-FFF2-40B4-BE49-F238E27FC236}">
                  <a16:creationId xmlns:a16="http://schemas.microsoft.com/office/drawing/2014/main" id="{5FBB4562-79B2-4F79-9BC0-7CF617CB6AB1}"/>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7" name="Arc 26">
              <a:extLst>
                <a:ext uri="{FF2B5EF4-FFF2-40B4-BE49-F238E27FC236}">
                  <a16:creationId xmlns:a16="http://schemas.microsoft.com/office/drawing/2014/main" id="{6B75C7A3-099F-472D-BA64-0A0BE4ECAE94}"/>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105130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0" presetClass="exit" presetSubtype="0" fill="hold" grpId="1" nodeType="withEffect">
                                  <p:stCondLst>
                                    <p:cond delay="0"/>
                                  </p:stCondLst>
                                  <p:childTnLst>
                                    <p:animEffect transition="out" filter="fade">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33961" y="77538"/>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2123519"/>
            <a:ext cx="10045848" cy="2610963"/>
          </a:xfrm>
          <a:prstGeom prst="roundRect">
            <a:avLst>
              <a:gd name="adj" fmla="val 6062"/>
            </a:avLst>
          </a:prstGeom>
          <a:effectLst>
            <a:outerShdw blurRad="50800" dist="38100" dir="2700000" algn="tl" rotWithShape="0">
              <a:prstClr val="black">
                <a:alpha val="40000"/>
              </a:prstClr>
            </a:outerShdw>
          </a:effectLst>
        </p:spPr>
      </p:pic>
      <p:grpSp>
        <p:nvGrpSpPr>
          <p:cNvPr id="32" name="Group 31">
            <a:extLst>
              <a:ext uri="{FF2B5EF4-FFF2-40B4-BE49-F238E27FC236}">
                <a16:creationId xmlns:a16="http://schemas.microsoft.com/office/drawing/2014/main" id="{32DC2D34-EAE8-6F70-C995-3FB67E84B390}"/>
              </a:ext>
            </a:extLst>
          </p:cNvPr>
          <p:cNvGrpSpPr/>
          <p:nvPr/>
        </p:nvGrpSpPr>
        <p:grpSpPr>
          <a:xfrm>
            <a:off x="4026909" y="5121086"/>
            <a:ext cx="4138331" cy="929804"/>
            <a:chOff x="3557869" y="7362661"/>
            <a:chExt cx="4138331" cy="929804"/>
          </a:xfrm>
        </p:grpSpPr>
        <p:pic>
          <p:nvPicPr>
            <p:cNvPr id="33" name="Picture Placeholder 5">
              <a:extLst>
                <a:ext uri="{FF2B5EF4-FFF2-40B4-BE49-F238E27FC236}">
                  <a16:creationId xmlns:a16="http://schemas.microsoft.com/office/drawing/2014/main" id="{38C0312C-2ED3-669E-1B68-2B50FA3D6C6C}"/>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5812" b="-5812"/>
            <a:stretch/>
          </p:blipFill>
          <p:spPr>
            <a:xfrm>
              <a:off x="6185704" y="7482685"/>
              <a:ext cx="1510496" cy="689756"/>
            </a:xfrm>
            <a:prstGeom prst="rect">
              <a:avLst/>
            </a:prstGeom>
          </p:spPr>
        </p:pic>
        <p:pic>
          <p:nvPicPr>
            <p:cNvPr id="34" name="Content Placeholder 7">
              <a:extLst>
                <a:ext uri="{FF2B5EF4-FFF2-40B4-BE49-F238E27FC236}">
                  <a16:creationId xmlns:a16="http://schemas.microsoft.com/office/drawing/2014/main" id="{62BEBE0C-717E-B911-8E1E-F1B7416734AA}"/>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flipH="1">
              <a:off x="3557869" y="7362661"/>
              <a:ext cx="1912238" cy="929804"/>
            </a:xfrm>
            <a:prstGeom prst="rect">
              <a:avLst/>
            </a:prstGeom>
          </p:spPr>
        </p:pic>
      </p:grpSp>
      <p:grpSp>
        <p:nvGrpSpPr>
          <p:cNvPr id="37" name="Group 36">
            <a:extLst>
              <a:ext uri="{FF2B5EF4-FFF2-40B4-BE49-F238E27FC236}">
                <a16:creationId xmlns:a16="http://schemas.microsoft.com/office/drawing/2014/main" id="{6F06F860-AB73-051B-221F-C9B7FF6179D5}"/>
              </a:ext>
            </a:extLst>
          </p:cNvPr>
          <p:cNvGrpSpPr/>
          <p:nvPr/>
        </p:nvGrpSpPr>
        <p:grpSpPr>
          <a:xfrm>
            <a:off x="1534193" y="3342045"/>
            <a:ext cx="9474597" cy="918184"/>
            <a:chOff x="1071862" y="3344359"/>
            <a:chExt cx="9474597" cy="918184"/>
          </a:xfrm>
        </p:grpSpPr>
        <p:sp>
          <p:nvSpPr>
            <p:cNvPr id="38" name="Freeform: Shape 37">
              <a:extLst>
                <a:ext uri="{FF2B5EF4-FFF2-40B4-BE49-F238E27FC236}">
                  <a16:creationId xmlns:a16="http://schemas.microsoft.com/office/drawing/2014/main" id="{DFB2A1F2-AFBE-D9BF-468A-3D8D5DBA65C9}"/>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Freeform: Shape 38">
              <a:extLst>
                <a:ext uri="{FF2B5EF4-FFF2-40B4-BE49-F238E27FC236}">
                  <a16:creationId xmlns:a16="http://schemas.microsoft.com/office/drawing/2014/main" id="{ED1048ED-0F7A-3493-C2AD-EFCD78E4D1EC}"/>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Freeform: Shape 39">
              <a:extLst>
                <a:ext uri="{FF2B5EF4-FFF2-40B4-BE49-F238E27FC236}">
                  <a16:creationId xmlns:a16="http://schemas.microsoft.com/office/drawing/2014/main" id="{32FD86AF-27FC-9AC9-8633-35C66455F5AF}"/>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Freeform: Shape 40">
              <a:extLst>
                <a:ext uri="{FF2B5EF4-FFF2-40B4-BE49-F238E27FC236}">
                  <a16:creationId xmlns:a16="http://schemas.microsoft.com/office/drawing/2014/main" id="{DAEF5849-8B83-4414-BB92-79F02F738570}"/>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2" name="Freeform: Shape 41">
              <a:extLst>
                <a:ext uri="{FF2B5EF4-FFF2-40B4-BE49-F238E27FC236}">
                  <a16:creationId xmlns:a16="http://schemas.microsoft.com/office/drawing/2014/main" id="{B21846DD-5994-12F9-E986-CAB1F6600C81}"/>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3" name="Freeform: Shape 42">
              <a:extLst>
                <a:ext uri="{FF2B5EF4-FFF2-40B4-BE49-F238E27FC236}">
                  <a16:creationId xmlns:a16="http://schemas.microsoft.com/office/drawing/2014/main" id="{8146303A-941C-D39E-89B4-3F73ACF7529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 name="Freeform: Shape 43">
              <a:extLst>
                <a:ext uri="{FF2B5EF4-FFF2-40B4-BE49-F238E27FC236}">
                  <a16:creationId xmlns:a16="http://schemas.microsoft.com/office/drawing/2014/main" id="{4E9EB892-A08B-3691-8DC9-C6F5C9228EFA}"/>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Freeform: Shape 44">
              <a:extLst>
                <a:ext uri="{FF2B5EF4-FFF2-40B4-BE49-F238E27FC236}">
                  <a16:creationId xmlns:a16="http://schemas.microsoft.com/office/drawing/2014/main" id="{C9F7BA7F-895A-F00F-D643-B9432343C33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6" name="Freeform: Shape 45">
              <a:extLst>
                <a:ext uri="{FF2B5EF4-FFF2-40B4-BE49-F238E27FC236}">
                  <a16:creationId xmlns:a16="http://schemas.microsoft.com/office/drawing/2014/main" id="{0D23CA64-C7BE-B1D4-8E3A-7E5ACD068C22}"/>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7" name="Freeform: Shape 46">
              <a:extLst>
                <a:ext uri="{FF2B5EF4-FFF2-40B4-BE49-F238E27FC236}">
                  <a16:creationId xmlns:a16="http://schemas.microsoft.com/office/drawing/2014/main" id="{4C733B65-67C5-52B4-9057-22CDA2F60E87}"/>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8" name="Freeform: Shape 47">
              <a:extLst>
                <a:ext uri="{FF2B5EF4-FFF2-40B4-BE49-F238E27FC236}">
                  <a16:creationId xmlns:a16="http://schemas.microsoft.com/office/drawing/2014/main" id="{52EA15AF-4E7B-7015-8871-722968202055}"/>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9" name="Freeform: Shape 48">
              <a:extLst>
                <a:ext uri="{FF2B5EF4-FFF2-40B4-BE49-F238E27FC236}">
                  <a16:creationId xmlns:a16="http://schemas.microsoft.com/office/drawing/2014/main" id="{192E6400-6F7B-154B-B4FE-41C7946628F4}"/>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Freeform: Shape 49">
              <a:extLst>
                <a:ext uri="{FF2B5EF4-FFF2-40B4-BE49-F238E27FC236}">
                  <a16:creationId xmlns:a16="http://schemas.microsoft.com/office/drawing/2014/main" id="{746D81E1-2860-782D-9443-E44EB4466796}"/>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Freeform: Shape 50">
              <a:extLst>
                <a:ext uri="{FF2B5EF4-FFF2-40B4-BE49-F238E27FC236}">
                  <a16:creationId xmlns:a16="http://schemas.microsoft.com/office/drawing/2014/main" id="{F083494A-8741-A588-F6EA-7FCBC4586E7F}"/>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Freeform: Shape 51">
              <a:extLst>
                <a:ext uri="{FF2B5EF4-FFF2-40B4-BE49-F238E27FC236}">
                  <a16:creationId xmlns:a16="http://schemas.microsoft.com/office/drawing/2014/main" id="{64B67600-3992-0EB2-414A-1782609F0FD3}"/>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3" name="Freeform: Shape 52">
              <a:extLst>
                <a:ext uri="{FF2B5EF4-FFF2-40B4-BE49-F238E27FC236}">
                  <a16:creationId xmlns:a16="http://schemas.microsoft.com/office/drawing/2014/main" id="{0E62216B-F157-2597-F0F6-734FD1D5C286}"/>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54" name="Freeform: Shape 53">
              <a:extLst>
                <a:ext uri="{FF2B5EF4-FFF2-40B4-BE49-F238E27FC236}">
                  <a16:creationId xmlns:a16="http://schemas.microsoft.com/office/drawing/2014/main" id="{B9E44389-1B0D-F3E6-B6A8-A559A694E09E}"/>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5" name="Freeform: Shape 54">
              <a:extLst>
                <a:ext uri="{FF2B5EF4-FFF2-40B4-BE49-F238E27FC236}">
                  <a16:creationId xmlns:a16="http://schemas.microsoft.com/office/drawing/2014/main" id="{7FE99138-ACA9-53B9-8872-0605B22E2F0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6" name="Freeform: Shape 55">
              <a:extLst>
                <a:ext uri="{FF2B5EF4-FFF2-40B4-BE49-F238E27FC236}">
                  <a16:creationId xmlns:a16="http://schemas.microsoft.com/office/drawing/2014/main" id="{4162FFF3-6B35-856C-D6A7-D39A46168EFB}"/>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7" name="Freeform: Shape 56">
              <a:extLst>
                <a:ext uri="{FF2B5EF4-FFF2-40B4-BE49-F238E27FC236}">
                  <a16:creationId xmlns:a16="http://schemas.microsoft.com/office/drawing/2014/main" id="{33B421BE-5CFF-8B30-A55C-B66A4394E47B}"/>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8" name="Freeform: Shape 57">
              <a:extLst>
                <a:ext uri="{FF2B5EF4-FFF2-40B4-BE49-F238E27FC236}">
                  <a16:creationId xmlns:a16="http://schemas.microsoft.com/office/drawing/2014/main" id="{D4CDC577-170A-E3D3-9FF2-D879431E09FF}"/>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9" name="Freeform: Shape 58">
              <a:extLst>
                <a:ext uri="{FF2B5EF4-FFF2-40B4-BE49-F238E27FC236}">
                  <a16:creationId xmlns:a16="http://schemas.microsoft.com/office/drawing/2014/main" id="{F545E1CE-750C-1FA1-2B27-E74F86137E3A}"/>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60" name="Freeform: Shape 59">
              <a:extLst>
                <a:ext uri="{FF2B5EF4-FFF2-40B4-BE49-F238E27FC236}">
                  <a16:creationId xmlns:a16="http://schemas.microsoft.com/office/drawing/2014/main" id="{C0E1EEF4-7A32-F9BD-AE2C-88ACEEB4C1AC}"/>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88" name="Freeform: Shape 87">
              <a:extLst>
                <a:ext uri="{FF2B5EF4-FFF2-40B4-BE49-F238E27FC236}">
                  <a16:creationId xmlns:a16="http://schemas.microsoft.com/office/drawing/2014/main" id="{596A4944-A7FF-390C-69D0-36BFCAB0FA67}"/>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5216356" y="810137"/>
            <a:ext cx="1759289" cy="1025931"/>
            <a:chOff x="3231925" y="1648185"/>
            <a:chExt cx="5660857" cy="3301136"/>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5"/>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
        <p:nvSpPr>
          <p:cNvPr id="86" name="TextBox 85">
            <a:extLst>
              <a:ext uri="{FF2B5EF4-FFF2-40B4-BE49-F238E27FC236}">
                <a16:creationId xmlns:a16="http://schemas.microsoft.com/office/drawing/2014/main" id="{A0867AF5-2CEF-3798-49BC-B87D160C8E68}"/>
              </a:ext>
            </a:extLst>
          </p:cNvPr>
          <p:cNvSpPr txBox="1"/>
          <p:nvPr/>
        </p:nvSpPr>
        <p:spPr>
          <a:xfrm>
            <a:off x="4278101" y="6101332"/>
            <a:ext cx="1646779"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Yellowfin tuna</a:t>
            </a:r>
          </a:p>
        </p:txBody>
      </p:sp>
      <p:sp>
        <p:nvSpPr>
          <p:cNvPr id="87" name="TextBox 86">
            <a:extLst>
              <a:ext uri="{FF2B5EF4-FFF2-40B4-BE49-F238E27FC236}">
                <a16:creationId xmlns:a16="http://schemas.microsoft.com/office/drawing/2014/main" id="{682301DC-FC2C-1CBD-5E52-15CC4265195E}"/>
              </a:ext>
            </a:extLst>
          </p:cNvPr>
          <p:cNvSpPr txBox="1"/>
          <p:nvPr/>
        </p:nvSpPr>
        <p:spPr>
          <a:xfrm>
            <a:off x="6598946" y="6105646"/>
            <a:ext cx="1510496"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Blackfin tuna</a:t>
            </a:r>
          </a:p>
        </p:txBody>
      </p:sp>
      <p:pic>
        <p:nvPicPr>
          <p:cNvPr id="65" name="Picture 64" descr="Shape&#10;&#10;Description automatically generated with low confidence">
            <a:extLst>
              <a:ext uri="{FF2B5EF4-FFF2-40B4-BE49-F238E27FC236}">
                <a16:creationId xmlns:a16="http://schemas.microsoft.com/office/drawing/2014/main" id="{E76CAD7B-3119-41B7-6173-03171629168F}"/>
              </a:ext>
            </a:extLst>
          </p:cNvPr>
          <p:cNvPicPr>
            <a:picLocks noChangeAspect="1"/>
          </p:cNvPicPr>
          <p:nvPr/>
        </p:nvPicPr>
        <p:blipFill rotWithShape="1">
          <a:blip r:embed="rId26">
            <a:duotone>
              <a:schemeClr val="accent2">
                <a:shade val="45000"/>
                <a:satMod val="135000"/>
              </a:schemeClr>
              <a:prstClr val="white"/>
            </a:duotone>
          </a:blip>
          <a:srcRect t="14553" b="12374"/>
          <a:stretch/>
        </p:blipFill>
        <p:spPr>
          <a:xfrm>
            <a:off x="5888410" y="5240163"/>
            <a:ext cx="757156" cy="840402"/>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023E7EA-188A-6E3C-8883-5AF70CCD0B32}"/>
              </a:ext>
            </a:extLst>
          </p:cNvPr>
          <p:cNvPicPr>
            <a:picLocks noChangeAspect="1"/>
          </p:cNvPicPr>
          <p:nvPr/>
        </p:nvPicPr>
        <p:blipFill rotWithShape="1">
          <a:blip r:embed="rId26">
            <a:duotone>
              <a:schemeClr val="bg2">
                <a:shade val="45000"/>
                <a:satMod val="135000"/>
              </a:schemeClr>
              <a:prstClr val="white"/>
            </a:duotone>
          </a:blip>
          <a:srcRect t="14553" b="12374"/>
          <a:stretch/>
        </p:blipFill>
        <p:spPr>
          <a:xfrm>
            <a:off x="5905945" y="5272648"/>
            <a:ext cx="664238" cy="737268"/>
          </a:xfrm>
          <a:prstGeom prst="rect">
            <a:avLst/>
          </a:prstGeom>
        </p:spPr>
      </p:pic>
    </p:spTree>
    <p:extLst>
      <p:ext uri="{BB962C8B-B14F-4D97-AF65-F5344CB8AC3E}">
        <p14:creationId xmlns:p14="http://schemas.microsoft.com/office/powerpoint/2010/main" val="890646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40518" y="66674"/>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3466726"/>
            <a:ext cx="10045848" cy="2610963"/>
          </a:xfrm>
          <a:prstGeom prst="roundRect">
            <a:avLst>
              <a:gd name="adj" fmla="val 6062"/>
            </a:avLst>
          </a:prstGeom>
          <a:effectLst>
            <a:outerShdw blurRad="50800" dist="38100" dir="2700000" algn="tl" rotWithShape="0">
              <a:prstClr val="black">
                <a:alpha val="40000"/>
              </a:prstClr>
            </a:outerShdw>
          </a:effectLst>
        </p:spPr>
      </p:pic>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4598388" y="1209285"/>
            <a:ext cx="2995224" cy="1746669"/>
            <a:chOff x="3231925" y="1648184"/>
            <a:chExt cx="5660857" cy="3301137"/>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1"/>
              <a:ext cx="2067982" cy="2207148"/>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grpSp>
        <p:nvGrpSpPr>
          <p:cNvPr id="10" name="Group 9">
            <a:extLst>
              <a:ext uri="{FF2B5EF4-FFF2-40B4-BE49-F238E27FC236}">
                <a16:creationId xmlns:a16="http://schemas.microsoft.com/office/drawing/2014/main" id="{4E67832A-AAA4-9D34-72A6-54612AE7FEC8}"/>
              </a:ext>
            </a:extLst>
          </p:cNvPr>
          <p:cNvGrpSpPr/>
          <p:nvPr/>
        </p:nvGrpSpPr>
        <p:grpSpPr>
          <a:xfrm>
            <a:off x="4866871" y="875459"/>
            <a:ext cx="2524472" cy="2543375"/>
            <a:chOff x="4866871" y="875459"/>
            <a:chExt cx="2524472" cy="2543375"/>
          </a:xfrm>
        </p:grpSpPr>
        <p:grpSp>
          <p:nvGrpSpPr>
            <p:cNvPr id="5" name="Group 4">
              <a:extLst>
                <a:ext uri="{FF2B5EF4-FFF2-40B4-BE49-F238E27FC236}">
                  <a16:creationId xmlns:a16="http://schemas.microsoft.com/office/drawing/2014/main" id="{F89FFEF3-BF4C-7F79-4BBF-3B7DC54F69C9}"/>
                </a:ext>
              </a:extLst>
            </p:cNvPr>
            <p:cNvGrpSpPr/>
            <p:nvPr/>
          </p:nvGrpSpPr>
          <p:grpSpPr>
            <a:xfrm>
              <a:off x="4866871" y="875459"/>
              <a:ext cx="2422620" cy="1414539"/>
              <a:chOff x="5099578" y="2149719"/>
              <a:chExt cx="2422620" cy="1414539"/>
            </a:xfrm>
          </p:grpSpPr>
          <p:sp>
            <p:nvSpPr>
              <p:cNvPr id="67" name="Freeform: Shape 66">
                <a:extLst>
                  <a:ext uri="{FF2B5EF4-FFF2-40B4-BE49-F238E27FC236}">
                    <a16:creationId xmlns:a16="http://schemas.microsoft.com/office/drawing/2014/main" id="{0F7AECBC-3945-14D7-617A-B61B3A29917E}"/>
                  </a:ext>
                </a:extLst>
              </p:cNvPr>
              <p:cNvSpPr/>
              <p:nvPr/>
            </p:nvSpPr>
            <p:spPr>
              <a:xfrm rot="15684413">
                <a:off x="6672575" y="2630169"/>
                <a:ext cx="1144192" cy="55505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Lst>
                <a:ahLst/>
                <a:cxnLst>
                  <a:cxn ang="0">
                    <a:pos x="connsiteX0" y="connsiteY0"/>
                  </a:cxn>
                  <a:cxn ang="0">
                    <a:pos x="connsiteX1" y="connsiteY1"/>
                  </a:cxn>
                </a:cxnLst>
                <a:rect l="l" t="t" r="r" b="b"/>
                <a:pathLst>
                  <a:path w="1144192" h="555054">
                    <a:moveTo>
                      <a:pt x="1144192" y="216052"/>
                    </a:moveTo>
                    <a:cubicBezTo>
                      <a:pt x="702818" y="103196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8" name="Freeform: Shape 67">
                <a:extLst>
                  <a:ext uri="{FF2B5EF4-FFF2-40B4-BE49-F238E27FC236}">
                    <a16:creationId xmlns:a16="http://schemas.microsoft.com/office/drawing/2014/main" id="{EAAC73BE-C849-5DA2-59DA-8CF76743813E}"/>
                  </a:ext>
                </a:extLst>
              </p:cNvPr>
              <p:cNvSpPr/>
              <p:nvPr/>
            </p:nvSpPr>
            <p:spPr>
              <a:xfrm rot="6737576" flipH="1">
                <a:off x="4774370" y="2618670"/>
                <a:ext cx="1270796" cy="62037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Lst>
                <a:ahLst/>
                <a:cxnLst>
                  <a:cxn ang="0">
                    <a:pos x="connsiteX0" y="connsiteY0"/>
                  </a:cxn>
                  <a:cxn ang="0">
                    <a:pos x="connsiteX1" y="connsiteY1"/>
                  </a:cxn>
                </a:cxnLst>
                <a:rect l="l" t="t" r="r" b="b"/>
                <a:pathLst>
                  <a:path w="1223704" h="620379">
                    <a:moveTo>
                      <a:pt x="1223704" y="298982"/>
                    </a:moveTo>
                    <a:cubicBezTo>
                      <a:pt x="782330" y="111489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9" name="TextBox 68">
                <a:extLst>
                  <a:ext uri="{FF2B5EF4-FFF2-40B4-BE49-F238E27FC236}">
                    <a16:creationId xmlns:a16="http://schemas.microsoft.com/office/drawing/2014/main" id="{F65E2CEB-BACB-BE6C-2105-EE4D3B007274}"/>
                  </a:ext>
                </a:extLst>
              </p:cNvPr>
              <p:cNvSpPr txBox="1"/>
              <p:nvPr/>
            </p:nvSpPr>
            <p:spPr>
              <a:xfrm>
                <a:off x="5631083" y="2149719"/>
                <a:ext cx="1510496" cy="369332"/>
              </a:xfrm>
              <a:prstGeom prst="rect">
                <a:avLst/>
              </a:prstGeom>
              <a:no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Centromere?</a:t>
                </a:r>
              </a:p>
            </p:txBody>
          </p:sp>
        </p:grpSp>
        <p:sp>
          <p:nvSpPr>
            <p:cNvPr id="89" name="Freeform: Shape 88">
              <a:extLst>
                <a:ext uri="{FF2B5EF4-FFF2-40B4-BE49-F238E27FC236}">
                  <a16:creationId xmlns:a16="http://schemas.microsoft.com/office/drawing/2014/main" id="{4B5A5C82-972C-1C6D-33B1-3350FF6B1BA3}"/>
                </a:ext>
              </a:extLst>
            </p:cNvPr>
            <p:cNvSpPr/>
            <p:nvPr/>
          </p:nvSpPr>
          <p:spPr>
            <a:xfrm rot="5915587" flipV="1">
              <a:off x="6217397" y="2444150"/>
              <a:ext cx="897216" cy="57722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897216 w 897216"/>
                <a:gd name="connsiteY0" fmla="*/ 556349 h 832893"/>
                <a:gd name="connsiteX1" fmla="*/ 0 w 897216"/>
                <a:gd name="connsiteY1" fmla="*/ 0 h 832893"/>
                <a:gd name="connsiteX0" fmla="*/ 897216 w 897216"/>
                <a:gd name="connsiteY0" fmla="*/ 560023 h 808979"/>
                <a:gd name="connsiteX1" fmla="*/ 0 w 897216"/>
                <a:gd name="connsiteY1" fmla="*/ 3674 h 808979"/>
                <a:gd name="connsiteX0" fmla="*/ 897216 w 897216"/>
                <a:gd name="connsiteY0" fmla="*/ 563329 h 571888"/>
                <a:gd name="connsiteX1" fmla="*/ 0 w 897216"/>
                <a:gd name="connsiteY1" fmla="*/ 6980 h 571888"/>
                <a:gd name="connsiteX0" fmla="*/ 897216 w 897216"/>
                <a:gd name="connsiteY0" fmla="*/ 563070 h 577229"/>
                <a:gd name="connsiteX1" fmla="*/ 0 w 897216"/>
                <a:gd name="connsiteY1" fmla="*/ 6721 h 577229"/>
              </a:gdLst>
              <a:ahLst/>
              <a:cxnLst>
                <a:cxn ang="0">
                  <a:pos x="connsiteX0" y="connsiteY0"/>
                </a:cxn>
                <a:cxn ang="0">
                  <a:pos x="connsiteX1" y="connsiteY1"/>
                </a:cxn>
              </a:cxnLst>
              <a:rect l="l" t="t" r="r" b="b"/>
              <a:pathLst>
                <a:path w="897216" h="577229">
                  <a:moveTo>
                    <a:pt x="897216" y="563070"/>
                  </a:moveTo>
                  <a:cubicBezTo>
                    <a:pt x="198729" y="689891"/>
                    <a:pt x="635134" y="-79222"/>
                    <a:pt x="0" y="6721"/>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0" name="Freeform: Shape 89">
              <a:extLst>
                <a:ext uri="{FF2B5EF4-FFF2-40B4-BE49-F238E27FC236}">
                  <a16:creationId xmlns:a16="http://schemas.microsoft.com/office/drawing/2014/main" id="{3CACB474-EB4B-6406-A529-32E71228DF52}"/>
                </a:ext>
              </a:extLst>
            </p:cNvPr>
            <p:cNvSpPr/>
            <p:nvPr/>
          </p:nvSpPr>
          <p:spPr>
            <a:xfrm rot="14862424" flipH="1" flipV="1">
              <a:off x="5087702" y="2339877"/>
              <a:ext cx="866476" cy="85141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 name="connsiteX0" fmla="*/ 723481 w 723481"/>
                <a:gd name="connsiteY0" fmla="*/ 481312 h 769620"/>
                <a:gd name="connsiteX1" fmla="*/ 0 w 723481"/>
                <a:gd name="connsiteY1" fmla="*/ 0 h 769620"/>
                <a:gd name="connsiteX0" fmla="*/ 723481 w 723481"/>
                <a:gd name="connsiteY0" fmla="*/ 481312 h 812606"/>
                <a:gd name="connsiteX1" fmla="*/ 0 w 723481"/>
                <a:gd name="connsiteY1" fmla="*/ 0 h 812606"/>
                <a:gd name="connsiteX0" fmla="*/ 749077 w 749077"/>
                <a:gd name="connsiteY0" fmla="*/ 516917 h 840957"/>
                <a:gd name="connsiteX1" fmla="*/ 0 w 749077"/>
                <a:gd name="connsiteY1" fmla="*/ 0 h 840957"/>
                <a:gd name="connsiteX0" fmla="*/ 790490 w 790490"/>
                <a:gd name="connsiteY0" fmla="*/ 452193 h 789647"/>
                <a:gd name="connsiteX1" fmla="*/ 0 w 790490"/>
                <a:gd name="connsiteY1" fmla="*/ 0 h 789647"/>
                <a:gd name="connsiteX0" fmla="*/ 827620 w 827620"/>
                <a:gd name="connsiteY0" fmla="*/ 596682 h 905502"/>
                <a:gd name="connsiteX1" fmla="*/ 0 w 827620"/>
                <a:gd name="connsiteY1" fmla="*/ 0 h 905502"/>
                <a:gd name="connsiteX0" fmla="*/ 827620 w 827620"/>
                <a:gd name="connsiteY0" fmla="*/ 607928 h 844349"/>
                <a:gd name="connsiteX1" fmla="*/ 0 w 827620"/>
                <a:gd name="connsiteY1" fmla="*/ 11246 h 844349"/>
                <a:gd name="connsiteX0" fmla="*/ 834366 w 834366"/>
                <a:gd name="connsiteY0" fmla="*/ 615894 h 851419"/>
                <a:gd name="connsiteX1" fmla="*/ 0 w 834366"/>
                <a:gd name="connsiteY1" fmla="*/ 11192 h 851419"/>
              </a:gdLst>
              <a:ahLst/>
              <a:cxnLst>
                <a:cxn ang="0">
                  <a:pos x="connsiteX0" y="connsiteY0"/>
                </a:cxn>
                <a:cxn ang="0">
                  <a:pos x="connsiteX1" y="connsiteY1"/>
                </a:cxn>
              </a:cxnLst>
              <a:rect l="l" t="t" r="r" b="b"/>
              <a:pathLst>
                <a:path w="834366" h="851419">
                  <a:moveTo>
                    <a:pt x="834366" y="615894"/>
                  </a:moveTo>
                  <a:cubicBezTo>
                    <a:pt x="392992" y="1431804"/>
                    <a:pt x="404134" y="-146707"/>
                    <a:pt x="0" y="11192"/>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1" name="TextBox 90">
              <a:extLst>
                <a:ext uri="{FF2B5EF4-FFF2-40B4-BE49-F238E27FC236}">
                  <a16:creationId xmlns:a16="http://schemas.microsoft.com/office/drawing/2014/main" id="{AC5797E5-3E73-2096-990C-A4C3F5641DC3}"/>
                </a:ext>
              </a:extLst>
            </p:cNvPr>
            <p:cNvSpPr txBox="1"/>
            <p:nvPr/>
          </p:nvSpPr>
          <p:spPr>
            <a:xfrm rot="10800000" flipV="1">
              <a:off x="5403027" y="3049502"/>
              <a:ext cx="1510496" cy="369332"/>
            </a:xfrm>
            <a:prstGeom prst="rect">
              <a:avLst/>
            </a:prstGeom>
            <a:no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Telomere?</a:t>
              </a:r>
            </a:p>
          </p:txBody>
        </p:sp>
        <p:sp>
          <p:nvSpPr>
            <p:cNvPr id="92" name="Freeform: Shape 91">
              <a:extLst>
                <a:ext uri="{FF2B5EF4-FFF2-40B4-BE49-F238E27FC236}">
                  <a16:creationId xmlns:a16="http://schemas.microsoft.com/office/drawing/2014/main" id="{614464CD-0545-44D3-E813-BD7E9A7F7035}"/>
                </a:ext>
              </a:extLst>
            </p:cNvPr>
            <p:cNvSpPr/>
            <p:nvPr/>
          </p:nvSpPr>
          <p:spPr>
            <a:xfrm rot="5915587" flipV="1">
              <a:off x="6677516" y="2542659"/>
              <a:ext cx="977132" cy="45052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1031946 w 1031946"/>
                <a:gd name="connsiteY0" fmla="*/ 0 h 449811"/>
                <a:gd name="connsiteX1" fmla="*/ 0 w 1031946"/>
                <a:gd name="connsiteY1" fmla="*/ 163117 h 449811"/>
                <a:gd name="connsiteX0" fmla="*/ 1031946 w 1031946"/>
                <a:gd name="connsiteY0" fmla="*/ 0 h 388132"/>
                <a:gd name="connsiteX1" fmla="*/ 0 w 1031946"/>
                <a:gd name="connsiteY1" fmla="*/ 163117 h 388132"/>
                <a:gd name="connsiteX0" fmla="*/ 1031946 w 1031946"/>
                <a:gd name="connsiteY0" fmla="*/ 0 h 464501"/>
                <a:gd name="connsiteX1" fmla="*/ 0 w 1031946"/>
                <a:gd name="connsiteY1" fmla="*/ 163117 h 464501"/>
                <a:gd name="connsiteX0" fmla="*/ 969849 w 969849"/>
                <a:gd name="connsiteY0" fmla="*/ 0 h 492564"/>
                <a:gd name="connsiteX1" fmla="*/ 0 w 969849"/>
                <a:gd name="connsiteY1" fmla="*/ 230300 h 492564"/>
                <a:gd name="connsiteX0" fmla="*/ 977132 w 977132"/>
                <a:gd name="connsiteY0" fmla="*/ 0 h 485814"/>
                <a:gd name="connsiteX1" fmla="*/ 0 w 977132"/>
                <a:gd name="connsiteY1" fmla="*/ 214750 h 485814"/>
                <a:gd name="connsiteX0" fmla="*/ 977132 w 977132"/>
                <a:gd name="connsiteY0" fmla="*/ 0 h 450523"/>
                <a:gd name="connsiteX1" fmla="*/ 0 w 977132"/>
                <a:gd name="connsiteY1" fmla="*/ 214750 h 450523"/>
              </a:gdLst>
              <a:ahLst/>
              <a:cxnLst>
                <a:cxn ang="0">
                  <a:pos x="connsiteX0" y="connsiteY0"/>
                </a:cxn>
                <a:cxn ang="0">
                  <a:pos x="connsiteX1" y="connsiteY1"/>
                </a:cxn>
              </a:cxnLst>
              <a:rect l="l" t="t" r="r" b="b"/>
              <a:pathLst>
                <a:path w="977132" h="450523">
                  <a:moveTo>
                    <a:pt x="977132" y="0"/>
                  </a:moveTo>
                  <a:cubicBezTo>
                    <a:pt x="535758" y="815910"/>
                    <a:pt x="306493" y="289147"/>
                    <a:pt x="0" y="214750"/>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grpSp>
      <p:grpSp>
        <p:nvGrpSpPr>
          <p:cNvPr id="94" name="Group 93" hidden="1">
            <a:extLst>
              <a:ext uri="{FF2B5EF4-FFF2-40B4-BE49-F238E27FC236}">
                <a16:creationId xmlns:a16="http://schemas.microsoft.com/office/drawing/2014/main" id="{D656FF3F-49F9-C36C-4A70-9AD4E96F73BA}"/>
              </a:ext>
            </a:extLst>
          </p:cNvPr>
          <p:cNvGrpSpPr/>
          <p:nvPr/>
        </p:nvGrpSpPr>
        <p:grpSpPr>
          <a:xfrm>
            <a:off x="1534193" y="4770587"/>
            <a:ext cx="9474597" cy="918184"/>
            <a:chOff x="1071862" y="3344359"/>
            <a:chExt cx="9474597" cy="918184"/>
          </a:xfrm>
        </p:grpSpPr>
        <p:sp>
          <p:nvSpPr>
            <p:cNvPr id="95" name="Freeform: Shape 94">
              <a:extLst>
                <a:ext uri="{FF2B5EF4-FFF2-40B4-BE49-F238E27FC236}">
                  <a16:creationId xmlns:a16="http://schemas.microsoft.com/office/drawing/2014/main" id="{6BDFA2BC-9B28-7322-6DED-B7B23049C4AC}"/>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56C17DB2-90E9-474F-BADD-AAC7D0381808}"/>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C09BD55B-1A29-6B2C-E01A-DF64836BB7F4}"/>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85959742-B803-AC73-C4B8-E43D00935F1E}"/>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019ECC7A-ECCE-13CD-8668-C3D7D197D8B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EA2DB6EF-97D9-9398-02BE-85FBCEF8276C}"/>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95E5E7BF-CF5F-518E-F9D2-08AFC6789E1D}"/>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851BF7BB-4AE5-713D-B702-51A65CD3197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8328CBD5-FB37-E98E-0CA2-20748A072743}"/>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76415ACB-4414-CAEA-C379-138F4671FA84}"/>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78C4B4DF-6A18-34AA-D2EB-45054F1A7764}"/>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31346163-2DB1-D809-86F8-078603DD2F6E}"/>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99B17DBE-AC9D-BE00-8EB9-D980B633AA82}"/>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A0D6D1B3-3BB7-568F-1234-FBA9E31B7E27}"/>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C195DC16-C5F1-40EE-C0BA-906ACD96AAB1}"/>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9E037C8E-D6B1-8B44-F722-B8C1CC243660}"/>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B648BC82-58FD-EB53-275D-4A98F3207FC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4D7AD95-FA9A-0B30-7328-8DDE242BF87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75C2F4E1-56A5-A067-ADDD-042CEB8639D4}"/>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B727C0EE-633E-997E-AD06-9DACDAD35D9E}"/>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6">
              <a:extLst>
                <a:ext uri="{FF2B5EF4-FFF2-40B4-BE49-F238E27FC236}">
                  <a16:creationId xmlns:a16="http://schemas.microsoft.com/office/drawing/2014/main" id="{85DBAE01-574F-0BB2-552B-CAAC1274FB5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44C61C60-6587-FA2F-6BD4-A0BEDEB90F15}"/>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1336F920-F378-D88F-C435-59212D03534B}"/>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45E85AFA-ED49-DC50-B283-750766EF2ABA}"/>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FDD892B1-A494-A5BA-232C-84607C46B739}"/>
              </a:ext>
            </a:extLst>
          </p:cNvPr>
          <p:cNvGrpSpPr/>
          <p:nvPr/>
        </p:nvGrpSpPr>
        <p:grpSpPr>
          <a:xfrm>
            <a:off x="1534193" y="4685684"/>
            <a:ext cx="9474597" cy="918184"/>
            <a:chOff x="1071862" y="3344359"/>
            <a:chExt cx="9474597" cy="918184"/>
          </a:xfrm>
        </p:grpSpPr>
        <p:sp>
          <p:nvSpPr>
            <p:cNvPr id="122" name="Freeform: Shape 121">
              <a:extLst>
                <a:ext uri="{FF2B5EF4-FFF2-40B4-BE49-F238E27FC236}">
                  <a16:creationId xmlns:a16="http://schemas.microsoft.com/office/drawing/2014/main" id="{9DCF6BAE-10A5-0431-8DA2-58C994636731}"/>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3" name="Freeform: Shape 122">
              <a:extLst>
                <a:ext uri="{FF2B5EF4-FFF2-40B4-BE49-F238E27FC236}">
                  <a16:creationId xmlns:a16="http://schemas.microsoft.com/office/drawing/2014/main" id="{9B4150F2-1FBE-03D2-9869-149D3A4987D5}"/>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4" name="Freeform: Shape 123">
              <a:extLst>
                <a:ext uri="{FF2B5EF4-FFF2-40B4-BE49-F238E27FC236}">
                  <a16:creationId xmlns:a16="http://schemas.microsoft.com/office/drawing/2014/main" id="{DA227B0A-242C-1086-30B7-06C941F9D087}"/>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5" name="Freeform: Shape 124">
              <a:extLst>
                <a:ext uri="{FF2B5EF4-FFF2-40B4-BE49-F238E27FC236}">
                  <a16:creationId xmlns:a16="http://schemas.microsoft.com/office/drawing/2014/main" id="{1CA44978-088B-A5F1-94A3-410676672332}"/>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6" name="Freeform: Shape 125">
              <a:extLst>
                <a:ext uri="{FF2B5EF4-FFF2-40B4-BE49-F238E27FC236}">
                  <a16:creationId xmlns:a16="http://schemas.microsoft.com/office/drawing/2014/main" id="{A2EA2006-119D-76EA-4C38-84E90691432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7" name="Freeform: Shape 126">
              <a:extLst>
                <a:ext uri="{FF2B5EF4-FFF2-40B4-BE49-F238E27FC236}">
                  <a16:creationId xmlns:a16="http://schemas.microsoft.com/office/drawing/2014/main" id="{E1EEB9F2-1DC1-A630-DF3E-96C94DE6D20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8" name="Freeform: Shape 127">
              <a:extLst>
                <a:ext uri="{FF2B5EF4-FFF2-40B4-BE49-F238E27FC236}">
                  <a16:creationId xmlns:a16="http://schemas.microsoft.com/office/drawing/2014/main" id="{619D4263-B13D-7E10-3FB4-4E5554E9EFC2}"/>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9" name="Freeform: Shape 128">
              <a:extLst>
                <a:ext uri="{FF2B5EF4-FFF2-40B4-BE49-F238E27FC236}">
                  <a16:creationId xmlns:a16="http://schemas.microsoft.com/office/drawing/2014/main" id="{2846E68E-93FF-7443-AFA8-F9FDAA459DE2}"/>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0" name="Freeform: Shape 129">
              <a:extLst>
                <a:ext uri="{FF2B5EF4-FFF2-40B4-BE49-F238E27FC236}">
                  <a16:creationId xmlns:a16="http://schemas.microsoft.com/office/drawing/2014/main" id="{984BE06F-F502-794E-35DE-F7F88A19305C}"/>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1" name="Freeform: Shape 130">
              <a:extLst>
                <a:ext uri="{FF2B5EF4-FFF2-40B4-BE49-F238E27FC236}">
                  <a16:creationId xmlns:a16="http://schemas.microsoft.com/office/drawing/2014/main" id="{0C7E2F3E-4D5C-3391-3DCF-9A9CB7F19CDA}"/>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2" name="Freeform: Shape 131">
              <a:extLst>
                <a:ext uri="{FF2B5EF4-FFF2-40B4-BE49-F238E27FC236}">
                  <a16:creationId xmlns:a16="http://schemas.microsoft.com/office/drawing/2014/main" id="{1310E7CE-B74A-DA73-6ED1-BEEC57432E1A}"/>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3" name="Freeform: Shape 132">
              <a:extLst>
                <a:ext uri="{FF2B5EF4-FFF2-40B4-BE49-F238E27FC236}">
                  <a16:creationId xmlns:a16="http://schemas.microsoft.com/office/drawing/2014/main" id="{5A166D29-D966-6655-C30C-844C11D45D70}"/>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4" name="Freeform: Shape 133">
              <a:extLst>
                <a:ext uri="{FF2B5EF4-FFF2-40B4-BE49-F238E27FC236}">
                  <a16:creationId xmlns:a16="http://schemas.microsoft.com/office/drawing/2014/main" id="{22673082-01D3-E8B0-F43F-086557563D69}"/>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5" name="Freeform: Shape 134">
              <a:extLst>
                <a:ext uri="{FF2B5EF4-FFF2-40B4-BE49-F238E27FC236}">
                  <a16:creationId xmlns:a16="http://schemas.microsoft.com/office/drawing/2014/main" id="{F69135A3-205C-C270-F237-67DD05D905FE}"/>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6" name="Freeform: Shape 135">
              <a:extLst>
                <a:ext uri="{FF2B5EF4-FFF2-40B4-BE49-F238E27FC236}">
                  <a16:creationId xmlns:a16="http://schemas.microsoft.com/office/drawing/2014/main" id="{F4D42DB3-D392-6A80-F032-499F6FDAB478}"/>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7" name="Freeform: Shape 136">
              <a:extLst>
                <a:ext uri="{FF2B5EF4-FFF2-40B4-BE49-F238E27FC236}">
                  <a16:creationId xmlns:a16="http://schemas.microsoft.com/office/drawing/2014/main" id="{BD66CA9C-8FAE-6290-BC5C-86DD7C6297C1}"/>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138" name="Freeform: Shape 137">
              <a:extLst>
                <a:ext uri="{FF2B5EF4-FFF2-40B4-BE49-F238E27FC236}">
                  <a16:creationId xmlns:a16="http://schemas.microsoft.com/office/drawing/2014/main" id="{8FCAF5BA-73CC-1D00-C318-024EBA2B7B8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9" name="Freeform: Shape 138">
              <a:extLst>
                <a:ext uri="{FF2B5EF4-FFF2-40B4-BE49-F238E27FC236}">
                  <a16:creationId xmlns:a16="http://schemas.microsoft.com/office/drawing/2014/main" id="{9668A868-3DF0-DD4B-D663-B803784AF78E}"/>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0" name="Freeform: Shape 139">
              <a:extLst>
                <a:ext uri="{FF2B5EF4-FFF2-40B4-BE49-F238E27FC236}">
                  <a16:creationId xmlns:a16="http://schemas.microsoft.com/office/drawing/2014/main" id="{0F4B506E-9DAC-1258-490A-EF2D17330050}"/>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1" name="Freeform: Shape 140">
              <a:extLst>
                <a:ext uri="{FF2B5EF4-FFF2-40B4-BE49-F238E27FC236}">
                  <a16:creationId xmlns:a16="http://schemas.microsoft.com/office/drawing/2014/main" id="{813C4754-A1E4-6057-7CE3-56737CCAEA01}"/>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2" name="Freeform: Shape 141">
              <a:extLst>
                <a:ext uri="{FF2B5EF4-FFF2-40B4-BE49-F238E27FC236}">
                  <a16:creationId xmlns:a16="http://schemas.microsoft.com/office/drawing/2014/main" id="{1FBEE40D-EF76-BE04-9BE2-26DD1423261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3" name="Freeform: Shape 142">
              <a:extLst>
                <a:ext uri="{FF2B5EF4-FFF2-40B4-BE49-F238E27FC236}">
                  <a16:creationId xmlns:a16="http://schemas.microsoft.com/office/drawing/2014/main" id="{01EDB92E-7938-D476-9E97-6D79949B20E4}"/>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4" name="Freeform: Shape 143">
              <a:extLst>
                <a:ext uri="{FF2B5EF4-FFF2-40B4-BE49-F238E27FC236}">
                  <a16:creationId xmlns:a16="http://schemas.microsoft.com/office/drawing/2014/main" id="{775D40DA-8408-E868-D410-42C6A07B4577}"/>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5" name="Freeform: Shape 144">
              <a:extLst>
                <a:ext uri="{FF2B5EF4-FFF2-40B4-BE49-F238E27FC236}">
                  <a16:creationId xmlns:a16="http://schemas.microsoft.com/office/drawing/2014/main" id="{E5CF1F95-34D5-9CE0-C566-9588C462B1EB}"/>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989967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sp>
        <p:nvSpPr>
          <p:cNvPr id="5" name="TextBox 4">
            <a:extLst>
              <a:ext uri="{FF2B5EF4-FFF2-40B4-BE49-F238E27FC236}">
                <a16:creationId xmlns:a16="http://schemas.microsoft.com/office/drawing/2014/main" id="{860C7ECE-6140-4DD4-1AFE-EDF7B0952DE3}"/>
              </a:ext>
            </a:extLst>
          </p:cNvPr>
          <p:cNvSpPr txBox="1"/>
          <p:nvPr/>
        </p:nvSpPr>
        <p:spPr>
          <a:xfrm>
            <a:off x="2349910" y="5117788"/>
            <a:ext cx="7492180"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convince us this is cool or important</a:t>
            </a:r>
            <a:endParaRPr lang="en-US" sz="2800" b="1"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9B4A216-F177-FF66-2AF7-D0772A7D0FC1}"/>
              </a:ext>
            </a:extLst>
          </p:cNvPr>
          <p:cNvSpPr txBox="1"/>
          <p:nvPr/>
        </p:nvSpPr>
        <p:spPr>
          <a:xfrm>
            <a:off x="7322574" y="2285811"/>
            <a:ext cx="3778045" cy="954107"/>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why are </a:t>
            </a:r>
            <a:r>
              <a:rPr lang="en-US" sz="2800" b="1" dirty="0">
                <a:solidFill>
                  <a:srgbClr val="72BDC0"/>
                </a:solidFill>
                <a:latin typeface="Roboto Light" panose="02000000000000000000" pitchFamily="2" charset="0"/>
                <a:ea typeface="Roboto Light" panose="02000000000000000000" pitchFamily="2" charset="0"/>
              </a:rPr>
              <a:t>you</a:t>
            </a:r>
            <a:r>
              <a:rPr lang="en-US" sz="2800" dirty="0">
                <a:latin typeface="Roboto Light" panose="02000000000000000000" pitchFamily="2" charset="0"/>
                <a:ea typeface="Roboto Light" panose="02000000000000000000" pitchFamily="2" charset="0"/>
              </a:rPr>
              <a:t> bothering</a:t>
            </a:r>
          </a:p>
          <a:p>
            <a:r>
              <a:rPr lang="en-US" sz="2800" dirty="0">
                <a:latin typeface="Roboto Light" panose="02000000000000000000" pitchFamily="2" charset="0"/>
                <a:ea typeface="Roboto Light" panose="02000000000000000000" pitchFamily="2" charset="0"/>
              </a:rPr>
              <a:t>why should </a:t>
            </a:r>
            <a:r>
              <a:rPr lang="en-US" sz="2800" b="1" dirty="0">
                <a:solidFill>
                  <a:srgbClr val="72BDC0"/>
                </a:solidFill>
                <a:latin typeface="Roboto Light" panose="02000000000000000000" pitchFamily="2" charset="0"/>
                <a:ea typeface="Roboto Light" panose="02000000000000000000" pitchFamily="2" charset="0"/>
              </a:rPr>
              <a:t>we</a:t>
            </a:r>
            <a:r>
              <a:rPr lang="en-US" sz="2800" dirty="0">
                <a:latin typeface="Roboto Light" panose="02000000000000000000" pitchFamily="2" charset="0"/>
                <a:ea typeface="Roboto Light" panose="02000000000000000000" pitchFamily="2" charset="0"/>
              </a:rPr>
              <a:t> care</a:t>
            </a:r>
          </a:p>
        </p:txBody>
      </p:sp>
      <p:sp>
        <p:nvSpPr>
          <p:cNvPr id="11" name="Freeform: Shape 10">
            <a:extLst>
              <a:ext uri="{FF2B5EF4-FFF2-40B4-BE49-F238E27FC236}">
                <a16:creationId xmlns:a16="http://schemas.microsoft.com/office/drawing/2014/main" id="{23619557-F3CB-8823-5434-033FD5D0612C}"/>
              </a:ext>
            </a:extLst>
          </p:cNvPr>
          <p:cNvSpPr/>
          <p:nvPr/>
        </p:nvSpPr>
        <p:spPr>
          <a:xfrm>
            <a:off x="4296698" y="2556386"/>
            <a:ext cx="2782530" cy="1641987"/>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Lst>
            <a:ahLst/>
            <a:cxnLst>
              <a:cxn ang="0">
                <a:pos x="connsiteX0" y="connsiteY0"/>
              </a:cxn>
              <a:cxn ang="0">
                <a:pos x="connsiteX1" y="connsiteY1"/>
              </a:cxn>
            </a:cxnLst>
            <a:rect l="l" t="t" r="r" b="b"/>
            <a:pathLst>
              <a:path w="2782530" h="1641987">
                <a:moveTo>
                  <a:pt x="0" y="1641987"/>
                </a:moveTo>
                <a:cubicBezTo>
                  <a:pt x="1094658" y="1360129"/>
                  <a:pt x="1196259" y="36052"/>
                  <a:pt x="278253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97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054-DE06-189C-267C-0CB9A2944F9B}"/>
              </a:ext>
            </a:extLst>
          </p:cNvPr>
          <p:cNvSpPr>
            <a:spLocks noGrp="1"/>
          </p:cNvSpPr>
          <p:nvPr>
            <p:ph type="title"/>
          </p:nvPr>
        </p:nvSpPr>
        <p:spPr/>
        <p:txBody>
          <a:bodyPr/>
          <a:lstStyle/>
          <a:p>
            <a:r>
              <a:rPr lang="en-US" dirty="0"/>
              <a:t>Look at what the </a:t>
            </a:r>
            <a:r>
              <a:rPr lang="en-US" dirty="0">
                <a:solidFill>
                  <a:srgbClr val="72BDC0"/>
                </a:solidFill>
              </a:rPr>
              <a:t>pros</a:t>
            </a:r>
            <a:r>
              <a:rPr lang="en-US" dirty="0"/>
              <a:t> are doing</a:t>
            </a:r>
          </a:p>
        </p:txBody>
      </p:sp>
      <p:pic>
        <p:nvPicPr>
          <p:cNvPr id="6" name="Picture 5" descr="A screenshot of a computer&#10;&#10;Description automatically generated">
            <a:extLst>
              <a:ext uri="{FF2B5EF4-FFF2-40B4-BE49-F238E27FC236}">
                <a16:creationId xmlns:a16="http://schemas.microsoft.com/office/drawing/2014/main" id="{63727D38-90F6-115C-9193-C9B394518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690688"/>
            <a:ext cx="9509758" cy="4588458"/>
          </a:xfrm>
          <a:prstGeom prst="roundRect">
            <a:avLst>
              <a:gd name="adj" fmla="val 2739"/>
            </a:avLst>
          </a:prstGeom>
        </p:spPr>
      </p:pic>
    </p:spTree>
    <p:extLst>
      <p:ext uri="{BB962C8B-B14F-4D97-AF65-F5344CB8AC3E}">
        <p14:creationId xmlns:p14="http://schemas.microsoft.com/office/powerpoint/2010/main" val="12244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8651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DFF8-1856-1AA8-D5DE-99346C293B44}"/>
              </a:ext>
            </a:extLst>
          </p:cNvPr>
          <p:cNvSpPr>
            <a:spLocks noGrp="1"/>
          </p:cNvSpPr>
          <p:nvPr>
            <p:ph type="title"/>
          </p:nvPr>
        </p:nvSpPr>
        <p:spPr/>
        <p:txBody>
          <a:bodyPr/>
          <a:lstStyle/>
          <a:p>
            <a:r>
              <a:rPr lang="en-US" dirty="0"/>
              <a:t>Group Project</a:t>
            </a:r>
          </a:p>
        </p:txBody>
      </p:sp>
      <p:sp>
        <p:nvSpPr>
          <p:cNvPr id="4" name="Rectangle 3">
            <a:extLst>
              <a:ext uri="{FF2B5EF4-FFF2-40B4-BE49-F238E27FC236}">
                <a16:creationId xmlns:a16="http://schemas.microsoft.com/office/drawing/2014/main" id="{E065A99F-EB40-A3EA-3C29-DB8A6E0ABE3C}"/>
              </a:ext>
            </a:extLst>
          </p:cNvPr>
          <p:cNvSpPr/>
          <p:nvPr/>
        </p:nvSpPr>
        <p:spPr>
          <a:xfrm>
            <a:off x="1285826" y="2014726"/>
            <a:ext cx="13321424" cy="1310716"/>
          </a:xfrm>
          <a:prstGeom prst="rect">
            <a:avLst/>
          </a:prstGeom>
          <a:noFill/>
        </p:spPr>
        <p:txBody>
          <a:bodyPr wrap="none" lIns="91440" tIns="45720" rIns="91440" bIns="45720">
            <a:prstTxWarp prst="textDoubleWave1">
              <a:avLst/>
            </a:prstTxWarp>
            <a:spAutoFit/>
            <a:scene3d>
              <a:camera prst="perspectiveContrastingRightFacing"/>
              <a:lightRig rig="threePt" dir="t"/>
            </a:scene3d>
          </a:bodyPr>
          <a:lstStyle/>
          <a:p>
            <a:pPr algn="ctr"/>
            <a:r>
              <a:rPr lang="en-US" sz="5400" b="0" cap="none" spc="0" dirty="0">
                <a:ln w="0"/>
                <a:blipFill dpi="0" rotWithShape="1">
                  <a:blip r:embed="rId2"/>
                  <a:srcRect/>
                  <a:tile tx="0" ty="0" sx="100000" sy="100000" flip="none" algn="tl"/>
                </a:blipFill>
                <a:effectLst>
                  <a:glow rad="228600">
                    <a:schemeClr val="accent1">
                      <a:satMod val="175000"/>
                      <a:alpha val="40000"/>
                    </a:schemeClr>
                  </a:glow>
                  <a:reflection blurRad="6350" stA="55000" endA="50" endPos="85000" dist="29997" dir="5400000" sy="-100000" algn="bl" rotWithShape="0"/>
                </a:effectLst>
              </a:rPr>
              <a:t>Fix these terrible presentations</a:t>
            </a:r>
          </a:p>
        </p:txBody>
      </p:sp>
      <p:pic>
        <p:nvPicPr>
          <p:cNvPr id="6" name="Picture 5">
            <a:extLst>
              <a:ext uri="{FF2B5EF4-FFF2-40B4-BE49-F238E27FC236}">
                <a16:creationId xmlns:a16="http://schemas.microsoft.com/office/drawing/2014/main" id="{E60207F0-E9E1-AB39-B45A-614571143035}"/>
              </a:ext>
            </a:extLst>
          </p:cNvPr>
          <p:cNvPicPr>
            <a:picLocks noChangeAspect="1"/>
          </p:cNvPicPr>
          <p:nvPr/>
        </p:nvPicPr>
        <p:blipFill>
          <a:blip r:embed="rId3"/>
          <a:stretch>
            <a:fillRect/>
          </a:stretch>
        </p:blipFill>
        <p:spPr>
          <a:xfrm>
            <a:off x="5889850" y="4881061"/>
            <a:ext cx="2861840" cy="1611814"/>
          </a:xfrm>
          <a:prstGeom prst="roundRect">
            <a:avLst>
              <a:gd name="adj" fmla="val 9486"/>
            </a:avLst>
          </a:prstGeom>
        </p:spPr>
      </p:pic>
      <p:pic>
        <p:nvPicPr>
          <p:cNvPr id="8" name="Picture 7">
            <a:extLst>
              <a:ext uri="{FF2B5EF4-FFF2-40B4-BE49-F238E27FC236}">
                <a16:creationId xmlns:a16="http://schemas.microsoft.com/office/drawing/2014/main" id="{4B24652A-16D9-3D68-C749-7FFFD29131E6}"/>
              </a:ext>
            </a:extLst>
          </p:cNvPr>
          <p:cNvPicPr>
            <a:picLocks noChangeAspect="1"/>
          </p:cNvPicPr>
          <p:nvPr/>
        </p:nvPicPr>
        <p:blipFill>
          <a:blip r:embed="rId4"/>
          <a:stretch>
            <a:fillRect/>
          </a:stretch>
        </p:blipFill>
        <p:spPr>
          <a:xfrm>
            <a:off x="9110505" y="4881061"/>
            <a:ext cx="2888654" cy="1611814"/>
          </a:xfrm>
          <a:prstGeom prst="roundRect">
            <a:avLst>
              <a:gd name="adj" fmla="val 10204"/>
            </a:avLst>
          </a:prstGeom>
        </p:spPr>
      </p:pic>
    </p:spTree>
    <p:extLst>
      <p:ext uri="{BB962C8B-B14F-4D97-AF65-F5344CB8AC3E}">
        <p14:creationId xmlns:p14="http://schemas.microsoft.com/office/powerpoint/2010/main" val="2719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sp>
        <p:nvSpPr>
          <p:cNvPr id="4" name="TextBox 3">
            <a:extLst>
              <a:ext uri="{FF2B5EF4-FFF2-40B4-BE49-F238E27FC236}">
                <a16:creationId xmlns:a16="http://schemas.microsoft.com/office/drawing/2014/main" id="{EE68705B-64EB-C308-0AB7-18F50C312798}"/>
              </a:ext>
            </a:extLst>
          </p:cNvPr>
          <p:cNvSpPr txBox="1"/>
          <p:nvPr/>
        </p:nvSpPr>
        <p:spPr>
          <a:xfrm>
            <a:off x="7322574" y="2285811"/>
            <a:ext cx="438936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we need to </a:t>
            </a:r>
            <a:r>
              <a:rPr lang="en-US" sz="2800" dirty="0">
                <a:solidFill>
                  <a:srgbClr val="72BDC0"/>
                </a:solidFill>
                <a:latin typeface="Roboto Light" panose="02000000000000000000" pitchFamily="2" charset="0"/>
                <a:ea typeface="Roboto Light" panose="02000000000000000000" pitchFamily="2" charset="0"/>
              </a:rPr>
              <a:t>go</a:t>
            </a:r>
            <a:r>
              <a:rPr lang="en-US" sz="2800" dirty="0">
                <a:latin typeface="Roboto Light" panose="02000000000000000000" pitchFamily="2" charset="0"/>
                <a:ea typeface="Roboto Light" panose="02000000000000000000" pitchFamily="2" charset="0"/>
              </a:rPr>
              <a:t> somewhere</a:t>
            </a:r>
          </a:p>
        </p:txBody>
      </p:sp>
      <p:sp>
        <p:nvSpPr>
          <p:cNvPr id="5" name="Freeform: Shape 4">
            <a:extLst>
              <a:ext uri="{FF2B5EF4-FFF2-40B4-BE49-F238E27FC236}">
                <a16:creationId xmlns:a16="http://schemas.microsoft.com/office/drawing/2014/main" id="{0FC60608-92AD-2882-864F-B39E86D750DE}"/>
              </a:ext>
            </a:extLst>
          </p:cNvPr>
          <p:cNvSpPr/>
          <p:nvPr/>
        </p:nvSpPr>
        <p:spPr>
          <a:xfrm>
            <a:off x="2986058" y="2556387"/>
            <a:ext cx="4093170" cy="1268746"/>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4093170"/>
              <a:gd name="connsiteY0" fmla="*/ 1268607 h 1268607"/>
              <a:gd name="connsiteX1" fmla="*/ 4093170 w 4093170"/>
              <a:gd name="connsiteY1" fmla="*/ 0 h 1268607"/>
              <a:gd name="connsiteX0" fmla="*/ 0 w 4093170"/>
              <a:gd name="connsiteY0" fmla="*/ 1268607 h 1268746"/>
              <a:gd name="connsiteX1" fmla="*/ 4093170 w 4093170"/>
              <a:gd name="connsiteY1" fmla="*/ 0 h 1268746"/>
            </a:gdLst>
            <a:ahLst/>
            <a:cxnLst>
              <a:cxn ang="0">
                <a:pos x="connsiteX0" y="connsiteY0"/>
              </a:cxn>
              <a:cxn ang="0">
                <a:pos x="connsiteX1" y="connsiteY1"/>
              </a:cxn>
            </a:cxnLst>
            <a:rect l="l" t="t" r="r" b="b"/>
            <a:pathLst>
              <a:path w="4093170" h="1268746">
                <a:moveTo>
                  <a:pt x="0" y="1268607"/>
                </a:moveTo>
                <a:cubicBezTo>
                  <a:pt x="2268138" y="1283929"/>
                  <a:pt x="2506899" y="36052"/>
                  <a:pt x="409317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6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8"/>
            <a:ext cx="10515600" cy="1325563"/>
          </a:xfrm>
        </p:spPr>
        <p:txBody>
          <a:bodyPr/>
          <a:lstStyle/>
          <a:p>
            <a:pPr algn="ctr"/>
            <a:r>
              <a:rPr lang="en-US" dirty="0"/>
              <a:t>Direction</a:t>
            </a:r>
          </a:p>
        </p:txBody>
      </p:sp>
    </p:spTree>
    <p:extLst>
      <p:ext uri="{BB962C8B-B14F-4D97-AF65-F5344CB8AC3E}">
        <p14:creationId xmlns:p14="http://schemas.microsoft.com/office/powerpoint/2010/main" val="5738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37651"/>
            <a:ext cx="10515600" cy="1325563"/>
          </a:xfrm>
        </p:spPr>
        <p:txBody>
          <a:bodyPr/>
          <a:lstStyle/>
          <a:p>
            <a:pPr algn="ctr"/>
            <a:r>
              <a:rPr lang="en-US" dirty="0"/>
              <a:t>Direction</a:t>
            </a:r>
          </a:p>
        </p:txBody>
      </p:sp>
      <p:graphicFrame>
        <p:nvGraphicFramePr>
          <p:cNvPr id="4" name="Diagram 3">
            <a:extLst>
              <a:ext uri="{FF2B5EF4-FFF2-40B4-BE49-F238E27FC236}">
                <a16:creationId xmlns:a16="http://schemas.microsoft.com/office/drawing/2014/main" id="{CAA25090-76AB-C486-30C8-DE8499FD6F5B}"/>
              </a:ext>
            </a:extLst>
          </p:cNvPr>
          <p:cNvGraphicFramePr/>
          <p:nvPr>
            <p:extLst>
              <p:ext uri="{D42A27DB-BD31-4B8C-83A1-F6EECF244321}">
                <p14:modId xmlns:p14="http://schemas.microsoft.com/office/powerpoint/2010/main" val="435465893"/>
              </p:ext>
            </p:extLst>
          </p:nvPr>
        </p:nvGraphicFramePr>
        <p:xfrm>
          <a:off x="838200" y="-76200"/>
          <a:ext cx="10515600" cy="701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599233D-1DB8-09E5-7AC8-3E44BE35577D}"/>
              </a:ext>
            </a:extLst>
          </p:cNvPr>
          <p:cNvSpPr txBox="1"/>
          <p:nvPr/>
        </p:nvSpPr>
        <p:spPr>
          <a:xfrm>
            <a:off x="6980903" y="5084577"/>
            <a:ext cx="3775587"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linear </a:t>
            </a:r>
            <a:r>
              <a:rPr lang="en-US" sz="3600" b="1" dirty="0">
                <a:solidFill>
                  <a:srgbClr val="72BDC0"/>
                </a:solidFill>
                <a:latin typeface="Roboto Light" panose="02000000000000000000" pitchFamily="2" charset="0"/>
                <a:ea typeface="Roboto Light" panose="02000000000000000000" pitchFamily="2" charset="0"/>
              </a:rPr>
              <a:t>flow</a:t>
            </a:r>
          </a:p>
        </p:txBody>
      </p:sp>
      <p:grpSp>
        <p:nvGrpSpPr>
          <p:cNvPr id="26" name="Group 25">
            <a:extLst>
              <a:ext uri="{FF2B5EF4-FFF2-40B4-BE49-F238E27FC236}">
                <a16:creationId xmlns:a16="http://schemas.microsoft.com/office/drawing/2014/main" id="{B514E994-17C3-FFD1-E79C-256A4AE681A6}"/>
              </a:ext>
            </a:extLst>
          </p:cNvPr>
          <p:cNvGrpSpPr/>
          <p:nvPr/>
        </p:nvGrpSpPr>
        <p:grpSpPr>
          <a:xfrm>
            <a:off x="7914968" y="4529704"/>
            <a:ext cx="2220862" cy="1772773"/>
            <a:chOff x="7914968" y="4529704"/>
            <a:chExt cx="2220862" cy="1772773"/>
          </a:xfrm>
        </p:grpSpPr>
        <p:cxnSp>
          <p:nvCxnSpPr>
            <p:cNvPr id="7" name="Straight Arrow Connector 6">
              <a:extLst>
                <a:ext uri="{FF2B5EF4-FFF2-40B4-BE49-F238E27FC236}">
                  <a16:creationId xmlns:a16="http://schemas.microsoft.com/office/drawing/2014/main" id="{3A88E2FD-D52A-6A13-7E97-B587F1456A39}"/>
                </a:ext>
              </a:extLst>
            </p:cNvPr>
            <p:cNvCxnSpPr>
              <a:cxnSpLocks/>
            </p:cNvCxnSpPr>
            <p:nvPr/>
          </p:nvCxnSpPr>
          <p:spPr>
            <a:xfrm flipV="1">
              <a:off x="8101781" y="5730908"/>
              <a:ext cx="245806" cy="571569"/>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84BF4D-A03F-3554-0D3C-461564841F5B}"/>
                </a:ext>
              </a:extLst>
            </p:cNvPr>
            <p:cNvCxnSpPr>
              <a:cxnSpLocks/>
            </p:cNvCxnSpPr>
            <p:nvPr/>
          </p:nvCxnSpPr>
          <p:spPr>
            <a:xfrm flipH="1" flipV="1">
              <a:off x="8711381" y="5785634"/>
              <a:ext cx="157315" cy="51684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140995B-A5C7-E11E-B494-7BACDDA0E4E9}"/>
                </a:ext>
              </a:extLst>
            </p:cNvPr>
            <p:cNvCxnSpPr>
              <a:cxnSpLocks/>
            </p:cNvCxnSpPr>
            <p:nvPr/>
          </p:nvCxnSpPr>
          <p:spPr>
            <a:xfrm flipH="1" flipV="1">
              <a:off x="9232490" y="5594555"/>
              <a:ext cx="539546" cy="42213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830B28E-93DC-1B66-3DCE-E38140AA5BAE}"/>
                </a:ext>
              </a:extLst>
            </p:cNvPr>
            <p:cNvCxnSpPr>
              <a:cxnSpLocks/>
            </p:cNvCxnSpPr>
            <p:nvPr/>
          </p:nvCxnSpPr>
          <p:spPr>
            <a:xfrm flipH="1">
              <a:off x="9232490" y="5029851"/>
              <a:ext cx="903340" cy="20091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AF4303-E78C-C16E-026A-1D0355D77E77}"/>
                </a:ext>
              </a:extLst>
            </p:cNvPr>
            <p:cNvCxnSpPr>
              <a:cxnSpLocks/>
            </p:cNvCxnSpPr>
            <p:nvPr/>
          </p:nvCxnSpPr>
          <p:spPr>
            <a:xfrm>
              <a:off x="8790038" y="4529704"/>
              <a:ext cx="78658" cy="55487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7387D26-7FA7-4B17-9BB0-C79066307711}"/>
                </a:ext>
              </a:extLst>
            </p:cNvPr>
            <p:cNvCxnSpPr>
              <a:cxnSpLocks/>
            </p:cNvCxnSpPr>
            <p:nvPr/>
          </p:nvCxnSpPr>
          <p:spPr>
            <a:xfrm>
              <a:off x="7914968" y="4529704"/>
              <a:ext cx="432618" cy="50014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99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1003</TotalTime>
  <Words>657</Words>
  <Application>Microsoft Office PowerPoint</Application>
  <PresentationFormat>Widescreen</PresentationFormat>
  <Paragraphs>191</Paragraphs>
  <Slides>62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Aptos</vt:lpstr>
      <vt:lpstr>Arial</vt:lpstr>
      <vt:lpstr>MV Boli</vt:lpstr>
      <vt:lpstr>Roboto Light</vt:lpstr>
      <vt:lpstr>Segoe UI Emoji</vt:lpstr>
      <vt:lpstr>Times New Roman</vt:lpstr>
      <vt:lpstr>Office Theme</vt:lpstr>
      <vt:lpstr>Without modern medical intervention, how many times would you have died by now?</vt:lpstr>
      <vt:lpstr>Communicating Research with Effective Storytelling</vt:lpstr>
      <vt:lpstr>Information</vt:lpstr>
      <vt:lpstr>Story</vt:lpstr>
      <vt:lpstr>Story about information</vt:lpstr>
      <vt:lpstr>Story</vt:lpstr>
      <vt:lpstr>Story</vt:lpstr>
      <vt:lpstr>Direction</vt:lpstr>
      <vt:lpstr>Direction</vt:lpstr>
      <vt:lpstr>flow</vt:lpstr>
      <vt:lpstr>Exercise</vt:lpstr>
      <vt:lpstr>floooooooooow</vt:lpstr>
      <vt:lpstr>5 Minute Break</vt:lpstr>
      <vt:lpstr>✨Aesthetics ✨</vt:lpstr>
      <vt:lpstr>Fonts</vt:lpstr>
      <vt:lpstr>Colors</vt:lpstr>
      <vt:lpstr>Less text</vt:lpstr>
      <vt:lpstr>Use icons</vt:lpstr>
      <vt:lpstr>Make your images dimensional</vt:lpstr>
      <vt:lpstr>Make your images dimensional</vt:lpstr>
      <vt:lpstr>Make your images dimensional</vt:lpstr>
      <vt:lpstr>Make your images dimensional</vt:lpstr>
      <vt:lpstr>Make your images dimensional</vt:lpstr>
      <vt:lpstr>5 Minute Break</vt:lpstr>
      <vt:lpstr>Behold: Morph</vt:lpstr>
      <vt:lpstr>PowerPoint Presentation</vt:lpstr>
      <vt:lpstr>PowerPoint Presentation</vt:lpstr>
      <vt:lpstr>PowerPoint Presentation</vt:lpstr>
      <vt:lpstr>PowerPoint Presentation</vt:lpstr>
      <vt:lpstr>Here are facts</vt:lpstr>
      <vt:lpstr>PowerPoint Presentation</vt:lpstr>
      <vt:lpstr>PowerPoint Presentation</vt:lpstr>
      <vt:lpstr>Appear</vt:lpstr>
      <vt:lpstr>Appear</vt:lpstr>
      <vt:lpstr>Appear</vt:lpstr>
      <vt:lpstr>Appear</vt:lpstr>
      <vt:lpstr>Push</vt:lpstr>
      <vt:lpstr>Push</vt:lpstr>
      <vt:lpstr>Image Pan</vt:lpstr>
      <vt:lpstr>Image Pan</vt:lpstr>
      <vt:lpstr>Image Pan</vt:lpstr>
      <vt:lpstr>Image Pan</vt:lpstr>
      <vt:lpstr>5 Minute Break</vt:lpstr>
      <vt:lpstr>Zoom</vt:lpstr>
      <vt:lpstr>Zoom</vt:lpstr>
      <vt:lpstr>Slide Master</vt:lpstr>
      <vt:lpstr>PowerPoint Presentation</vt:lpstr>
      <vt:lpstr>PowerPoint Presentation</vt:lpstr>
      <vt:lpstr>PowerPoint Presentation</vt:lpstr>
      <vt:lpstr>Important things are important</vt:lpstr>
      <vt:lpstr>Title</vt:lpstr>
      <vt:lpstr>Title</vt:lpstr>
      <vt:lpstr>Title</vt:lpstr>
      <vt:lpstr>Title</vt:lpstr>
      <vt:lpstr>PowerPoint Presentation</vt:lpstr>
      <vt:lpstr>PowerPoint Presentation</vt:lpstr>
      <vt:lpstr>PowerPoint Presentation</vt:lpstr>
      <vt:lpstr>PowerPoint Presentation</vt:lpstr>
      <vt:lpstr>PowerPoint Presentation</vt:lpstr>
      <vt:lpstr>Look at what the pros are doing</vt:lpstr>
      <vt:lpstr>5 Minute Break</vt:lpstr>
      <vt:lpstr>Group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modern medical intervention, how many times would you have died by now?</dc:title>
  <dc:creator>Pavel Dimens</dc:creator>
  <cp:lastModifiedBy>Megumi Oshima</cp:lastModifiedBy>
  <cp:revision>101</cp:revision>
  <dcterms:created xsi:type="dcterms:W3CDTF">2024-08-21T19:20:45Z</dcterms:created>
  <dcterms:modified xsi:type="dcterms:W3CDTF">2024-09-10T02:18:30Z</dcterms:modified>
</cp:coreProperties>
</file>